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Lst>
  <p:notesMasterIdLst>
    <p:notesMasterId r:id="rId14"/>
  </p:notesMasterIdLst>
  <p:sldIdLst>
    <p:sldId id="318" r:id="rId3"/>
    <p:sldId id="1006" r:id="rId4"/>
    <p:sldId id="1017" r:id="rId5"/>
    <p:sldId id="1018" r:id="rId6"/>
    <p:sldId id="1019" r:id="rId7"/>
    <p:sldId id="1008" r:id="rId8"/>
    <p:sldId id="1009" r:id="rId9"/>
    <p:sldId id="1010" r:id="rId10"/>
    <p:sldId id="1020" r:id="rId11"/>
    <p:sldId id="1021" r:id="rId12"/>
    <p:sldId id="102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850" y="5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E0589C-8438-4E62-BB5F-D7275248E7C5}" type="datetimeFigureOut">
              <a:rPr lang="en-US" smtClean="0"/>
              <a:t>12/12/2024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5A4C0C-1D77-49B9-84FB-9469E9DD21E3}" type="slidenum">
              <a:rPr lang="en-US" smtClean="0"/>
              <a:t>‹#›</a:t>
            </a:fld>
            <a:endParaRPr lang="en-US"/>
          </a:p>
        </p:txBody>
      </p:sp>
    </p:spTree>
    <p:extLst>
      <p:ext uri="{BB962C8B-B14F-4D97-AF65-F5344CB8AC3E}">
        <p14:creationId xmlns:p14="http://schemas.microsoft.com/office/powerpoint/2010/main" val="3975430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37EB03D0-F0EB-9461-2622-A2F1E1D7575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2CFADD54-D832-BE33-36F2-39F4E5D2C99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5364" name="Slide Number Placeholder 3">
            <a:extLst>
              <a:ext uri="{FF2B5EF4-FFF2-40B4-BE49-F238E27FC236}">
                <a16:creationId xmlns:a16="http://schemas.microsoft.com/office/drawing/2014/main" id="{19506745-D9D1-94BF-BBE5-40F85951E0B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F876811-6E57-4AFA-85A3-21147A7BAF5B}" type="slidenum">
              <a:rPr kumimoji="0" lang="en-US"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D8653410-5E98-C926-5899-88D086C17AC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B2427202-EFA3-DFD1-77FD-17F64E268DD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9460" name="Slide Number Placeholder 3">
            <a:extLst>
              <a:ext uri="{FF2B5EF4-FFF2-40B4-BE49-F238E27FC236}">
                <a16:creationId xmlns:a16="http://schemas.microsoft.com/office/drawing/2014/main" id="{BA4EB483-0D9D-68C5-7519-7A7F660BCA2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B6792C7-4C0C-41F6-B31F-F1B34AD90A79}" type="slidenum">
              <a:rPr kumimoji="0" lang="en-US"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F92F4B5-BD33-7E83-A2BC-625F98F1010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184431C-90D0-2F25-F1F4-1FC0788ADE3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BC6E76F-5FDF-B15E-81AB-2B8EE8566A3A}"/>
              </a:ext>
            </a:extLst>
          </p:cNvPr>
          <p:cNvSpPr>
            <a:spLocks noGrp="1" noChangeArrowheads="1"/>
          </p:cNvSpPr>
          <p:nvPr>
            <p:ph type="sldNum" sz="quarter" idx="12"/>
          </p:nvPr>
        </p:nvSpPr>
        <p:spPr>
          <a:ln/>
        </p:spPr>
        <p:txBody>
          <a:bodyPr/>
          <a:lstStyle>
            <a:lvl1pPr>
              <a:defRPr/>
            </a:lvl1pPr>
          </a:lstStyle>
          <a:p>
            <a:pPr>
              <a:defRPr/>
            </a:pPr>
            <a:fld id="{F3E1AE67-FE13-4636-A3F1-6E73F10DA819}" type="slidenum">
              <a:rPr lang="en-US" altLang="en-US"/>
              <a:pPr>
                <a:defRPr/>
              </a:pPr>
              <a:t>‹#›</a:t>
            </a:fld>
            <a:endParaRPr lang="en-US" altLang="en-US"/>
          </a:p>
        </p:txBody>
      </p:sp>
    </p:spTree>
    <p:extLst>
      <p:ext uri="{BB962C8B-B14F-4D97-AF65-F5344CB8AC3E}">
        <p14:creationId xmlns:p14="http://schemas.microsoft.com/office/powerpoint/2010/main" val="991380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088F428-EAF6-CA49-B1BF-9E74BE81B2B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00BFCC5-BD0E-F07D-E475-54E2F88E983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BF4C31D-2951-F8FA-980A-260D11C3ADCD}"/>
              </a:ext>
            </a:extLst>
          </p:cNvPr>
          <p:cNvSpPr>
            <a:spLocks noGrp="1" noChangeArrowheads="1"/>
          </p:cNvSpPr>
          <p:nvPr>
            <p:ph type="sldNum" sz="quarter" idx="12"/>
          </p:nvPr>
        </p:nvSpPr>
        <p:spPr>
          <a:ln/>
        </p:spPr>
        <p:txBody>
          <a:bodyPr/>
          <a:lstStyle>
            <a:lvl1pPr>
              <a:defRPr/>
            </a:lvl1pPr>
          </a:lstStyle>
          <a:p>
            <a:pPr>
              <a:defRPr/>
            </a:pPr>
            <a:fld id="{88622BFD-0542-48B6-A454-AEB5D082A1A1}" type="slidenum">
              <a:rPr lang="en-US" altLang="en-US"/>
              <a:pPr>
                <a:defRPr/>
              </a:pPr>
              <a:t>‹#›</a:t>
            </a:fld>
            <a:endParaRPr lang="en-US" altLang="en-US"/>
          </a:p>
        </p:txBody>
      </p:sp>
    </p:spTree>
    <p:extLst>
      <p:ext uri="{BB962C8B-B14F-4D97-AF65-F5344CB8AC3E}">
        <p14:creationId xmlns:p14="http://schemas.microsoft.com/office/powerpoint/2010/main" val="1813958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1C88CCF-6812-FB3D-7776-F1ADE3D2A55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6EB836C-2D28-AB1C-9F42-D10D55AA7CD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C7627B2-A50A-509C-99F0-DA0C941A2583}"/>
              </a:ext>
            </a:extLst>
          </p:cNvPr>
          <p:cNvSpPr>
            <a:spLocks noGrp="1" noChangeArrowheads="1"/>
          </p:cNvSpPr>
          <p:nvPr>
            <p:ph type="sldNum" sz="quarter" idx="12"/>
          </p:nvPr>
        </p:nvSpPr>
        <p:spPr>
          <a:ln/>
        </p:spPr>
        <p:txBody>
          <a:bodyPr/>
          <a:lstStyle>
            <a:lvl1pPr>
              <a:defRPr/>
            </a:lvl1pPr>
          </a:lstStyle>
          <a:p>
            <a:pPr>
              <a:defRPr/>
            </a:pPr>
            <a:fld id="{5F63C61D-E98F-4BF0-962E-B0C3D60E6846}" type="slidenum">
              <a:rPr lang="en-US" altLang="en-US"/>
              <a:pPr>
                <a:defRPr/>
              </a:pPr>
              <a:t>‹#›</a:t>
            </a:fld>
            <a:endParaRPr lang="en-US" altLang="en-US"/>
          </a:p>
        </p:txBody>
      </p:sp>
    </p:spTree>
    <p:extLst>
      <p:ext uri="{BB962C8B-B14F-4D97-AF65-F5344CB8AC3E}">
        <p14:creationId xmlns:p14="http://schemas.microsoft.com/office/powerpoint/2010/main" val="9990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SmartArt Placeholder 2"/>
          <p:cNvSpPr>
            <a:spLocks noGrp="1"/>
          </p:cNvSpPr>
          <p:nvPr>
            <p:ph type="dgm" idx="1"/>
          </p:nvPr>
        </p:nvSpPr>
        <p:spPr>
          <a:xfrm>
            <a:off x="609600" y="1600201"/>
            <a:ext cx="10972800" cy="4525963"/>
          </a:xfrm>
        </p:spPr>
        <p:txBody>
          <a:bodyPr/>
          <a:lstStyle/>
          <a:p>
            <a:pPr lvl="0"/>
            <a:endParaRPr lang="en-US" noProof="0"/>
          </a:p>
        </p:txBody>
      </p:sp>
      <p:sp>
        <p:nvSpPr>
          <p:cNvPr id="4" name="Rectangle 4">
            <a:extLst>
              <a:ext uri="{FF2B5EF4-FFF2-40B4-BE49-F238E27FC236}">
                <a16:creationId xmlns:a16="http://schemas.microsoft.com/office/drawing/2014/main" id="{C96274F0-240A-165D-1480-503F708DCF6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AB2D434-57E8-0A07-9AFD-1DFF3A72509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C581FC6-E4E9-9797-61B9-7DB13885754D}"/>
              </a:ext>
            </a:extLst>
          </p:cNvPr>
          <p:cNvSpPr>
            <a:spLocks noGrp="1" noChangeArrowheads="1"/>
          </p:cNvSpPr>
          <p:nvPr>
            <p:ph type="sldNum" sz="quarter" idx="12"/>
          </p:nvPr>
        </p:nvSpPr>
        <p:spPr>
          <a:ln/>
        </p:spPr>
        <p:txBody>
          <a:bodyPr/>
          <a:lstStyle>
            <a:lvl1pPr>
              <a:defRPr/>
            </a:lvl1pPr>
          </a:lstStyle>
          <a:p>
            <a:pPr>
              <a:defRPr/>
            </a:pPr>
            <a:fld id="{74907D0A-9198-4BEB-A685-4CE940C33DF0}" type="slidenum">
              <a:rPr lang="en-US" altLang="en-US"/>
              <a:pPr>
                <a:defRPr/>
              </a:pPr>
              <a:t>‹#›</a:t>
            </a:fld>
            <a:endParaRPr lang="en-US" altLang="en-US"/>
          </a:p>
        </p:txBody>
      </p:sp>
    </p:spTree>
    <p:extLst>
      <p:ext uri="{BB962C8B-B14F-4D97-AF65-F5344CB8AC3E}">
        <p14:creationId xmlns:p14="http://schemas.microsoft.com/office/powerpoint/2010/main" val="23416344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a:lstStyle/>
          <a:p>
            <a:pPr lvl="0"/>
            <a:endParaRPr lang="en-US" noProof="0"/>
          </a:p>
        </p:txBody>
      </p:sp>
      <p:sp>
        <p:nvSpPr>
          <p:cNvPr id="4" name="Rectangle 4">
            <a:extLst>
              <a:ext uri="{FF2B5EF4-FFF2-40B4-BE49-F238E27FC236}">
                <a16:creationId xmlns:a16="http://schemas.microsoft.com/office/drawing/2014/main" id="{E4DE668E-96F6-D32D-3EA9-4EEF04B0365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3A0E29A-A25A-00E0-9F0C-06EFEAF1B33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6AF9C39-4305-07EF-9E98-36EF4AEC7123}"/>
              </a:ext>
            </a:extLst>
          </p:cNvPr>
          <p:cNvSpPr>
            <a:spLocks noGrp="1" noChangeArrowheads="1"/>
          </p:cNvSpPr>
          <p:nvPr>
            <p:ph type="sldNum" sz="quarter" idx="12"/>
          </p:nvPr>
        </p:nvSpPr>
        <p:spPr>
          <a:ln/>
        </p:spPr>
        <p:txBody>
          <a:bodyPr/>
          <a:lstStyle>
            <a:lvl1pPr>
              <a:defRPr/>
            </a:lvl1pPr>
          </a:lstStyle>
          <a:p>
            <a:pPr>
              <a:defRPr/>
            </a:pPr>
            <a:fld id="{9160DE21-794F-4433-B88E-86B0052E2AF8}" type="slidenum">
              <a:rPr lang="en-US" altLang="en-US"/>
              <a:pPr>
                <a:defRPr/>
              </a:pPr>
              <a:t>‹#›</a:t>
            </a:fld>
            <a:endParaRPr lang="en-US" altLang="en-US"/>
          </a:p>
        </p:txBody>
      </p:sp>
    </p:spTree>
    <p:extLst>
      <p:ext uri="{BB962C8B-B14F-4D97-AF65-F5344CB8AC3E}">
        <p14:creationId xmlns:p14="http://schemas.microsoft.com/office/powerpoint/2010/main" val="1642135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2906F274-1655-8192-5DA3-1ABFAEDCD590}"/>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9FA5442B-E852-E69E-F0A6-A8BDEAE3F34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1BBEFDBB-B154-701F-D4BD-6A57A5C1BA66}"/>
              </a:ext>
            </a:extLst>
          </p:cNvPr>
          <p:cNvSpPr>
            <a:spLocks noGrp="1" noChangeArrowheads="1"/>
          </p:cNvSpPr>
          <p:nvPr>
            <p:ph type="sldNum" sz="quarter" idx="12"/>
          </p:nvPr>
        </p:nvSpPr>
        <p:spPr>
          <a:ln/>
        </p:spPr>
        <p:txBody>
          <a:bodyPr/>
          <a:lstStyle>
            <a:lvl1pPr>
              <a:defRPr/>
            </a:lvl1pPr>
          </a:lstStyle>
          <a:p>
            <a:pPr>
              <a:defRPr/>
            </a:pPr>
            <a:fld id="{0B8FEE41-39D4-4A52-B1F6-01739BF49842}" type="slidenum">
              <a:rPr lang="en-US" altLang="en-US"/>
              <a:pPr>
                <a:defRPr/>
              </a:pPr>
              <a:t>‹#›</a:t>
            </a:fld>
            <a:endParaRPr lang="en-US" altLang="en-US"/>
          </a:p>
        </p:txBody>
      </p:sp>
    </p:spTree>
    <p:extLst>
      <p:ext uri="{BB962C8B-B14F-4D97-AF65-F5344CB8AC3E}">
        <p14:creationId xmlns:p14="http://schemas.microsoft.com/office/powerpoint/2010/main" val="40326555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47C03D7F-45BC-7ACA-0354-F38037A9FAEC}"/>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BBC002B8-9CA4-C22B-C362-AE8636D1F8C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42C8475-0ABA-2B6C-6E23-51FD4DF0AC1E}"/>
              </a:ext>
            </a:extLst>
          </p:cNvPr>
          <p:cNvSpPr>
            <a:spLocks noGrp="1"/>
          </p:cNvSpPr>
          <p:nvPr>
            <p:ph type="sldNum" sz="quarter" idx="12"/>
          </p:nvPr>
        </p:nvSpPr>
        <p:spPr/>
        <p:txBody>
          <a:bodyPr/>
          <a:lstStyle>
            <a:lvl1pPr>
              <a:defRPr/>
            </a:lvl1pPr>
          </a:lstStyle>
          <a:p>
            <a:pPr>
              <a:defRPr/>
            </a:pPr>
            <a:fld id="{BBC15A5C-D13C-4505-9B9C-55C1859EDA76}" type="slidenum">
              <a:rPr lang="en-US" altLang="en-US"/>
              <a:pPr>
                <a:defRPr/>
              </a:pPr>
              <a:t>‹#›</a:t>
            </a:fld>
            <a:endParaRPr lang="en-US" altLang="en-US"/>
          </a:p>
        </p:txBody>
      </p:sp>
    </p:spTree>
    <p:extLst>
      <p:ext uri="{BB962C8B-B14F-4D97-AF65-F5344CB8AC3E}">
        <p14:creationId xmlns:p14="http://schemas.microsoft.com/office/powerpoint/2010/main" val="1026994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6DD7FF-DE42-1398-39E2-1C4C34289B7C}"/>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27AA2918-019A-BE62-56A9-8CF48801F9C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52AE63E-5A84-F9CF-8F96-350A2D57ED59}"/>
              </a:ext>
            </a:extLst>
          </p:cNvPr>
          <p:cNvSpPr>
            <a:spLocks noGrp="1"/>
          </p:cNvSpPr>
          <p:nvPr>
            <p:ph type="sldNum" sz="quarter" idx="12"/>
          </p:nvPr>
        </p:nvSpPr>
        <p:spPr/>
        <p:txBody>
          <a:bodyPr/>
          <a:lstStyle>
            <a:lvl1pPr>
              <a:defRPr/>
            </a:lvl1pPr>
          </a:lstStyle>
          <a:p>
            <a:pPr>
              <a:defRPr/>
            </a:pPr>
            <a:fld id="{32F58109-AB8F-4E6D-A687-CCB4B36C3A39}" type="slidenum">
              <a:rPr lang="en-US" altLang="en-US"/>
              <a:pPr>
                <a:defRPr/>
              </a:pPr>
              <a:t>‹#›</a:t>
            </a:fld>
            <a:endParaRPr lang="en-US" altLang="en-US"/>
          </a:p>
        </p:txBody>
      </p:sp>
    </p:spTree>
    <p:extLst>
      <p:ext uri="{BB962C8B-B14F-4D97-AF65-F5344CB8AC3E}">
        <p14:creationId xmlns:p14="http://schemas.microsoft.com/office/powerpoint/2010/main" val="13587599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4D7E17-FDFF-28BF-4F04-57309A4163C9}"/>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035F74F8-11AB-4EA5-956B-95ABAF53F57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75E60B1-C157-F3D5-165B-8748696ABD10}"/>
              </a:ext>
            </a:extLst>
          </p:cNvPr>
          <p:cNvSpPr>
            <a:spLocks noGrp="1"/>
          </p:cNvSpPr>
          <p:nvPr>
            <p:ph type="sldNum" sz="quarter" idx="12"/>
          </p:nvPr>
        </p:nvSpPr>
        <p:spPr/>
        <p:txBody>
          <a:bodyPr/>
          <a:lstStyle>
            <a:lvl1pPr>
              <a:defRPr/>
            </a:lvl1pPr>
          </a:lstStyle>
          <a:p>
            <a:pPr>
              <a:defRPr/>
            </a:pPr>
            <a:fld id="{AA498DDB-6A73-459C-940E-A862CA4220C6}" type="slidenum">
              <a:rPr lang="en-US" altLang="en-US"/>
              <a:pPr>
                <a:defRPr/>
              </a:pPr>
              <a:t>‹#›</a:t>
            </a:fld>
            <a:endParaRPr lang="en-US" altLang="en-US"/>
          </a:p>
        </p:txBody>
      </p:sp>
    </p:spTree>
    <p:extLst>
      <p:ext uri="{BB962C8B-B14F-4D97-AF65-F5344CB8AC3E}">
        <p14:creationId xmlns:p14="http://schemas.microsoft.com/office/powerpoint/2010/main" val="39566350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55D251D-5952-85A4-E331-060A5C8C2805}"/>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1D727618-7422-0706-FDE5-8A0C220A541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D09505A-FADE-CCC4-482B-05C8728DC971}"/>
              </a:ext>
            </a:extLst>
          </p:cNvPr>
          <p:cNvSpPr>
            <a:spLocks noGrp="1"/>
          </p:cNvSpPr>
          <p:nvPr>
            <p:ph type="sldNum" sz="quarter" idx="12"/>
          </p:nvPr>
        </p:nvSpPr>
        <p:spPr/>
        <p:txBody>
          <a:bodyPr/>
          <a:lstStyle>
            <a:lvl1pPr>
              <a:defRPr/>
            </a:lvl1pPr>
          </a:lstStyle>
          <a:p>
            <a:pPr>
              <a:defRPr/>
            </a:pPr>
            <a:fld id="{96025534-511F-4475-85CD-2FC69817242E}" type="slidenum">
              <a:rPr lang="en-US" altLang="en-US"/>
              <a:pPr>
                <a:defRPr/>
              </a:pPr>
              <a:t>‹#›</a:t>
            </a:fld>
            <a:endParaRPr lang="en-US" altLang="en-US"/>
          </a:p>
        </p:txBody>
      </p:sp>
    </p:spTree>
    <p:extLst>
      <p:ext uri="{BB962C8B-B14F-4D97-AF65-F5344CB8AC3E}">
        <p14:creationId xmlns:p14="http://schemas.microsoft.com/office/powerpoint/2010/main" val="35108941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F87EA017-665C-7D24-B0D6-9DCAF31D9E09}"/>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E833BED4-D388-7595-6162-5DAB89B34767}"/>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034AE5E7-D959-8313-BB81-24C5A7AAB6CB}"/>
              </a:ext>
            </a:extLst>
          </p:cNvPr>
          <p:cNvSpPr>
            <a:spLocks noGrp="1"/>
          </p:cNvSpPr>
          <p:nvPr>
            <p:ph type="sldNum" sz="quarter" idx="12"/>
          </p:nvPr>
        </p:nvSpPr>
        <p:spPr/>
        <p:txBody>
          <a:bodyPr/>
          <a:lstStyle>
            <a:lvl1pPr>
              <a:defRPr/>
            </a:lvl1pPr>
          </a:lstStyle>
          <a:p>
            <a:pPr>
              <a:defRPr/>
            </a:pPr>
            <a:fld id="{B47B5084-018F-42EB-BAC1-9CC90327D88C}" type="slidenum">
              <a:rPr lang="en-US" altLang="en-US"/>
              <a:pPr>
                <a:defRPr/>
              </a:pPr>
              <a:t>‹#›</a:t>
            </a:fld>
            <a:endParaRPr lang="en-US" altLang="en-US"/>
          </a:p>
        </p:txBody>
      </p:sp>
    </p:spTree>
    <p:extLst>
      <p:ext uri="{BB962C8B-B14F-4D97-AF65-F5344CB8AC3E}">
        <p14:creationId xmlns:p14="http://schemas.microsoft.com/office/powerpoint/2010/main" val="2640233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1804404-8909-30C2-B766-AC811BB804E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1137D0A-4828-094E-A647-F0C2C6A38A2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CF718D9-F1AE-B4A9-AA33-A371D80DD5DE}"/>
              </a:ext>
            </a:extLst>
          </p:cNvPr>
          <p:cNvSpPr>
            <a:spLocks noGrp="1" noChangeArrowheads="1"/>
          </p:cNvSpPr>
          <p:nvPr>
            <p:ph type="sldNum" sz="quarter" idx="12"/>
          </p:nvPr>
        </p:nvSpPr>
        <p:spPr>
          <a:ln/>
        </p:spPr>
        <p:txBody>
          <a:bodyPr/>
          <a:lstStyle>
            <a:lvl1pPr>
              <a:defRPr/>
            </a:lvl1pPr>
          </a:lstStyle>
          <a:p>
            <a:pPr>
              <a:defRPr/>
            </a:pPr>
            <a:fld id="{82402985-D941-469A-AACF-15BC51A8D77C}" type="slidenum">
              <a:rPr lang="en-US" altLang="en-US"/>
              <a:pPr>
                <a:defRPr/>
              </a:pPr>
              <a:t>‹#›</a:t>
            </a:fld>
            <a:endParaRPr lang="en-US" altLang="en-US"/>
          </a:p>
        </p:txBody>
      </p:sp>
    </p:spTree>
    <p:extLst>
      <p:ext uri="{BB962C8B-B14F-4D97-AF65-F5344CB8AC3E}">
        <p14:creationId xmlns:p14="http://schemas.microsoft.com/office/powerpoint/2010/main" val="8520927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40125F62-75B3-E469-3D22-96D3F4829A62}"/>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4F64C939-8DEF-D069-47C1-C54420F7B383}"/>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77FD82B9-769E-DFAC-423F-731A372E2783}"/>
              </a:ext>
            </a:extLst>
          </p:cNvPr>
          <p:cNvSpPr>
            <a:spLocks noGrp="1"/>
          </p:cNvSpPr>
          <p:nvPr>
            <p:ph type="sldNum" sz="quarter" idx="12"/>
          </p:nvPr>
        </p:nvSpPr>
        <p:spPr/>
        <p:txBody>
          <a:bodyPr/>
          <a:lstStyle>
            <a:lvl1pPr>
              <a:defRPr/>
            </a:lvl1pPr>
          </a:lstStyle>
          <a:p>
            <a:pPr>
              <a:defRPr/>
            </a:pPr>
            <a:fld id="{35BE0CB3-1C47-46E6-9DF4-F8C1C7265A57}" type="slidenum">
              <a:rPr lang="en-US" altLang="en-US"/>
              <a:pPr>
                <a:defRPr/>
              </a:pPr>
              <a:t>‹#›</a:t>
            </a:fld>
            <a:endParaRPr lang="en-US" altLang="en-US"/>
          </a:p>
        </p:txBody>
      </p:sp>
    </p:spTree>
    <p:extLst>
      <p:ext uri="{BB962C8B-B14F-4D97-AF65-F5344CB8AC3E}">
        <p14:creationId xmlns:p14="http://schemas.microsoft.com/office/powerpoint/2010/main" val="27883889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3DC9D46-0C8D-89FE-35FC-18D6D8E24E54}"/>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85453158-0B49-F24A-7C61-5BA875204A6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A93E85EE-1484-B111-A94B-AC046666677B}"/>
              </a:ext>
            </a:extLst>
          </p:cNvPr>
          <p:cNvSpPr>
            <a:spLocks noGrp="1"/>
          </p:cNvSpPr>
          <p:nvPr>
            <p:ph type="sldNum" sz="quarter" idx="12"/>
          </p:nvPr>
        </p:nvSpPr>
        <p:spPr/>
        <p:txBody>
          <a:bodyPr/>
          <a:lstStyle>
            <a:lvl1pPr>
              <a:defRPr/>
            </a:lvl1pPr>
          </a:lstStyle>
          <a:p>
            <a:pPr>
              <a:defRPr/>
            </a:pPr>
            <a:fld id="{C5230449-7A17-4566-934A-CED60924D9FC}" type="slidenum">
              <a:rPr lang="en-US" altLang="en-US"/>
              <a:pPr>
                <a:defRPr/>
              </a:pPr>
              <a:t>‹#›</a:t>
            </a:fld>
            <a:endParaRPr lang="en-US" altLang="en-US"/>
          </a:p>
        </p:txBody>
      </p:sp>
    </p:spTree>
    <p:extLst>
      <p:ext uri="{BB962C8B-B14F-4D97-AF65-F5344CB8AC3E}">
        <p14:creationId xmlns:p14="http://schemas.microsoft.com/office/powerpoint/2010/main" val="6406779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44A48EF-2BEB-09C5-161F-D08A1E71BBB0}"/>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03836B02-605C-DC3E-0B1E-A5331D7F299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BE26E61-4F95-6BFF-09B6-147753C43542}"/>
              </a:ext>
            </a:extLst>
          </p:cNvPr>
          <p:cNvSpPr>
            <a:spLocks noGrp="1"/>
          </p:cNvSpPr>
          <p:nvPr>
            <p:ph type="sldNum" sz="quarter" idx="12"/>
          </p:nvPr>
        </p:nvSpPr>
        <p:spPr/>
        <p:txBody>
          <a:bodyPr/>
          <a:lstStyle>
            <a:lvl1pPr>
              <a:defRPr/>
            </a:lvl1pPr>
          </a:lstStyle>
          <a:p>
            <a:pPr>
              <a:defRPr/>
            </a:pPr>
            <a:fld id="{714DED8F-00E1-4847-A3DF-205B32CE4C0B}" type="slidenum">
              <a:rPr lang="en-US" altLang="en-US"/>
              <a:pPr>
                <a:defRPr/>
              </a:pPr>
              <a:t>‹#›</a:t>
            </a:fld>
            <a:endParaRPr lang="en-US" altLang="en-US"/>
          </a:p>
        </p:txBody>
      </p:sp>
    </p:spTree>
    <p:extLst>
      <p:ext uri="{BB962C8B-B14F-4D97-AF65-F5344CB8AC3E}">
        <p14:creationId xmlns:p14="http://schemas.microsoft.com/office/powerpoint/2010/main" val="40054078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D997F22-E638-F1CA-836C-9A4589A55D83}"/>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3C894619-C38B-E2F7-7A7A-9012A0ED5D5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C9CE2BF-082B-2F75-22C1-12C4B095DDAB}"/>
              </a:ext>
            </a:extLst>
          </p:cNvPr>
          <p:cNvSpPr>
            <a:spLocks noGrp="1"/>
          </p:cNvSpPr>
          <p:nvPr>
            <p:ph type="sldNum" sz="quarter" idx="12"/>
          </p:nvPr>
        </p:nvSpPr>
        <p:spPr/>
        <p:txBody>
          <a:bodyPr/>
          <a:lstStyle>
            <a:lvl1pPr>
              <a:defRPr/>
            </a:lvl1pPr>
          </a:lstStyle>
          <a:p>
            <a:pPr>
              <a:defRPr/>
            </a:pPr>
            <a:fld id="{14CEF849-A2F7-4424-A2B2-FE1EFEEEF750}" type="slidenum">
              <a:rPr lang="en-US" altLang="en-US"/>
              <a:pPr>
                <a:defRPr/>
              </a:pPr>
              <a:t>‹#›</a:t>
            </a:fld>
            <a:endParaRPr lang="en-US" altLang="en-US"/>
          </a:p>
        </p:txBody>
      </p:sp>
    </p:spTree>
    <p:extLst>
      <p:ext uri="{BB962C8B-B14F-4D97-AF65-F5344CB8AC3E}">
        <p14:creationId xmlns:p14="http://schemas.microsoft.com/office/powerpoint/2010/main" val="14004878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5684C1-74B4-D8BB-4408-00927EE84BE2}"/>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79C2B24A-80A2-C102-FB7D-95CA5BEDAD1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21DCC63-4E89-D708-1824-5C13B8FE3E6D}"/>
              </a:ext>
            </a:extLst>
          </p:cNvPr>
          <p:cNvSpPr>
            <a:spLocks noGrp="1"/>
          </p:cNvSpPr>
          <p:nvPr>
            <p:ph type="sldNum" sz="quarter" idx="12"/>
          </p:nvPr>
        </p:nvSpPr>
        <p:spPr/>
        <p:txBody>
          <a:bodyPr/>
          <a:lstStyle>
            <a:lvl1pPr>
              <a:defRPr/>
            </a:lvl1pPr>
          </a:lstStyle>
          <a:p>
            <a:pPr>
              <a:defRPr/>
            </a:pPr>
            <a:fld id="{88C7D5EF-2422-4D77-AC27-2141CBDCB20C}" type="slidenum">
              <a:rPr lang="en-US" altLang="en-US"/>
              <a:pPr>
                <a:defRPr/>
              </a:pPr>
              <a:t>‹#›</a:t>
            </a:fld>
            <a:endParaRPr lang="en-US" altLang="en-US"/>
          </a:p>
        </p:txBody>
      </p:sp>
    </p:spTree>
    <p:extLst>
      <p:ext uri="{BB962C8B-B14F-4D97-AF65-F5344CB8AC3E}">
        <p14:creationId xmlns:p14="http://schemas.microsoft.com/office/powerpoint/2010/main" val="24495869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E5F652-9A5A-2E82-E5DA-7478A7E7945F}"/>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D837AB09-2448-8E3A-8100-4D803A28484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D8782DA-9CBC-404F-39FA-13A0ECCEC4C9}"/>
              </a:ext>
            </a:extLst>
          </p:cNvPr>
          <p:cNvSpPr>
            <a:spLocks noGrp="1"/>
          </p:cNvSpPr>
          <p:nvPr>
            <p:ph type="sldNum" sz="quarter" idx="12"/>
          </p:nvPr>
        </p:nvSpPr>
        <p:spPr/>
        <p:txBody>
          <a:bodyPr/>
          <a:lstStyle>
            <a:lvl1pPr>
              <a:defRPr/>
            </a:lvl1pPr>
          </a:lstStyle>
          <a:p>
            <a:pPr>
              <a:defRPr/>
            </a:pPr>
            <a:fld id="{DB1F43AD-B8C6-46AB-85C1-8D361EC998A3}" type="slidenum">
              <a:rPr lang="en-US" altLang="en-US"/>
              <a:pPr>
                <a:defRPr/>
              </a:pPr>
              <a:t>‹#›</a:t>
            </a:fld>
            <a:endParaRPr lang="en-US" altLang="en-US"/>
          </a:p>
        </p:txBody>
      </p:sp>
    </p:spTree>
    <p:extLst>
      <p:ext uri="{BB962C8B-B14F-4D97-AF65-F5344CB8AC3E}">
        <p14:creationId xmlns:p14="http://schemas.microsoft.com/office/powerpoint/2010/main" val="17684699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68EB9F7D-16B8-14FA-DC95-2AD7F4C10762}"/>
              </a:ext>
            </a:extLst>
          </p:cNvPr>
          <p:cNvSpPr>
            <a:spLocks noGrp="1" noChangeArrowheads="1"/>
          </p:cNvSpPr>
          <p:nvPr>
            <p:ph type="dt" sz="half" idx="10"/>
          </p:nvPr>
        </p:nvSpPr>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769762D4-71E8-9A87-CBCF-7253EF695972}"/>
              </a:ext>
            </a:extLst>
          </p:cNvPr>
          <p:cNvSpPr>
            <a:spLocks noGrp="1" noChangeArrowheads="1"/>
          </p:cNvSpPr>
          <p:nvPr>
            <p:ph type="ftr" sz="quarter" idx="11"/>
          </p:nvPr>
        </p:nvSpPr>
        <p:spPr/>
        <p:txBody>
          <a:bodyPr/>
          <a:lstStyle>
            <a:lvl1pPr>
              <a:defRPr/>
            </a:lvl1pPr>
          </a:lstStyle>
          <a:p>
            <a:pPr>
              <a:defRPr/>
            </a:pPr>
            <a:endParaRPr lang="en-US"/>
          </a:p>
        </p:txBody>
      </p:sp>
      <p:sp>
        <p:nvSpPr>
          <p:cNvPr id="5" name="Slide Number Placeholder 6">
            <a:extLst>
              <a:ext uri="{FF2B5EF4-FFF2-40B4-BE49-F238E27FC236}">
                <a16:creationId xmlns:a16="http://schemas.microsoft.com/office/drawing/2014/main" id="{2BF192EB-B882-186F-690A-DA0AA41E1990}"/>
              </a:ext>
            </a:extLst>
          </p:cNvPr>
          <p:cNvSpPr>
            <a:spLocks noGrp="1" noChangeArrowheads="1"/>
          </p:cNvSpPr>
          <p:nvPr>
            <p:ph type="sldNum" sz="quarter" idx="12"/>
          </p:nvPr>
        </p:nvSpPr>
        <p:spPr/>
        <p:txBody>
          <a:bodyPr/>
          <a:lstStyle>
            <a:lvl1pPr>
              <a:defRPr/>
            </a:lvl1pPr>
          </a:lstStyle>
          <a:p>
            <a:pPr>
              <a:defRPr/>
            </a:pPr>
            <a:fld id="{96E7ED98-82F2-49E7-AC80-ED8812BE8622}" type="slidenum">
              <a:rPr lang="en-US" altLang="en-US"/>
              <a:pPr>
                <a:defRPr/>
              </a:pPr>
              <a:t>‹#›</a:t>
            </a:fld>
            <a:endParaRPr lang="en-US" altLang="en-US"/>
          </a:p>
        </p:txBody>
      </p:sp>
    </p:spTree>
    <p:extLst>
      <p:ext uri="{BB962C8B-B14F-4D97-AF65-F5344CB8AC3E}">
        <p14:creationId xmlns:p14="http://schemas.microsoft.com/office/powerpoint/2010/main" val="279806262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FAA747E8-D0E5-5457-7CFD-ABF5D15060F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6155B9C-3A38-8FD7-1BF4-E58C617DB7E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BBF2A49-8735-47BD-5E1A-0EA88BBB9A30}"/>
              </a:ext>
            </a:extLst>
          </p:cNvPr>
          <p:cNvSpPr>
            <a:spLocks noGrp="1" noChangeArrowheads="1"/>
          </p:cNvSpPr>
          <p:nvPr>
            <p:ph type="sldNum" sz="quarter" idx="12"/>
          </p:nvPr>
        </p:nvSpPr>
        <p:spPr>
          <a:ln/>
        </p:spPr>
        <p:txBody>
          <a:bodyPr/>
          <a:lstStyle>
            <a:lvl1pPr>
              <a:defRPr/>
            </a:lvl1pPr>
          </a:lstStyle>
          <a:p>
            <a:pPr>
              <a:defRPr/>
            </a:pPr>
            <a:fld id="{D7C8B3B4-019D-4BF8-9DA3-47E25BEFC473}" type="slidenum">
              <a:rPr lang="en-US" altLang="en-US"/>
              <a:pPr>
                <a:defRPr/>
              </a:pPr>
              <a:t>‹#›</a:t>
            </a:fld>
            <a:endParaRPr lang="en-US" altLang="en-US"/>
          </a:p>
        </p:txBody>
      </p:sp>
    </p:spTree>
    <p:extLst>
      <p:ext uri="{BB962C8B-B14F-4D97-AF65-F5344CB8AC3E}">
        <p14:creationId xmlns:p14="http://schemas.microsoft.com/office/powerpoint/2010/main" val="1503863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6B3BF74-7023-2143-090B-6242FDD8F70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E1085C5-E4B8-ACAE-3801-BFF36D02B3D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D940747-B49E-A2D9-CEBA-3329ED1E8E74}"/>
              </a:ext>
            </a:extLst>
          </p:cNvPr>
          <p:cNvSpPr>
            <a:spLocks noGrp="1" noChangeArrowheads="1"/>
          </p:cNvSpPr>
          <p:nvPr>
            <p:ph type="sldNum" sz="quarter" idx="12"/>
          </p:nvPr>
        </p:nvSpPr>
        <p:spPr>
          <a:ln/>
        </p:spPr>
        <p:txBody>
          <a:bodyPr/>
          <a:lstStyle>
            <a:lvl1pPr>
              <a:defRPr/>
            </a:lvl1pPr>
          </a:lstStyle>
          <a:p>
            <a:pPr>
              <a:defRPr/>
            </a:pPr>
            <a:fld id="{68E8BB6D-8B77-4EA2-818E-84CB84D497E2}" type="slidenum">
              <a:rPr lang="en-US" altLang="en-US"/>
              <a:pPr>
                <a:defRPr/>
              </a:pPr>
              <a:t>‹#›</a:t>
            </a:fld>
            <a:endParaRPr lang="en-US" altLang="en-US"/>
          </a:p>
        </p:txBody>
      </p:sp>
    </p:spTree>
    <p:extLst>
      <p:ext uri="{BB962C8B-B14F-4D97-AF65-F5344CB8AC3E}">
        <p14:creationId xmlns:p14="http://schemas.microsoft.com/office/powerpoint/2010/main" val="1148926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4F0E2169-BBCB-F6AC-DA4B-B2CAF180BECB}"/>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534108B9-FB18-3CB2-4BB9-98A4879E46A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0603764-CA35-9FBF-F7ED-0621E38E0FD3}"/>
              </a:ext>
            </a:extLst>
          </p:cNvPr>
          <p:cNvSpPr>
            <a:spLocks noGrp="1" noChangeArrowheads="1"/>
          </p:cNvSpPr>
          <p:nvPr>
            <p:ph type="sldNum" sz="quarter" idx="12"/>
          </p:nvPr>
        </p:nvSpPr>
        <p:spPr>
          <a:ln/>
        </p:spPr>
        <p:txBody>
          <a:bodyPr/>
          <a:lstStyle>
            <a:lvl1pPr>
              <a:defRPr/>
            </a:lvl1pPr>
          </a:lstStyle>
          <a:p>
            <a:pPr>
              <a:defRPr/>
            </a:pPr>
            <a:fld id="{6E6BB485-6957-4433-B92C-8D6B8E4DAD54}" type="slidenum">
              <a:rPr lang="en-US" altLang="en-US"/>
              <a:pPr>
                <a:defRPr/>
              </a:pPr>
              <a:t>‹#›</a:t>
            </a:fld>
            <a:endParaRPr lang="en-US" altLang="en-US"/>
          </a:p>
        </p:txBody>
      </p:sp>
    </p:spTree>
    <p:extLst>
      <p:ext uri="{BB962C8B-B14F-4D97-AF65-F5344CB8AC3E}">
        <p14:creationId xmlns:p14="http://schemas.microsoft.com/office/powerpoint/2010/main" val="3338965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76A8D32-4A90-A3D4-51F2-60F330BDB7BE}"/>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DBF91C99-3B3A-59EF-2516-A7EBFEE0CBC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BDD86D2F-F826-FC5F-8FD2-2EBFA575B8D4}"/>
              </a:ext>
            </a:extLst>
          </p:cNvPr>
          <p:cNvSpPr>
            <a:spLocks noGrp="1" noChangeArrowheads="1"/>
          </p:cNvSpPr>
          <p:nvPr>
            <p:ph type="sldNum" sz="quarter" idx="12"/>
          </p:nvPr>
        </p:nvSpPr>
        <p:spPr>
          <a:ln/>
        </p:spPr>
        <p:txBody>
          <a:bodyPr/>
          <a:lstStyle>
            <a:lvl1pPr>
              <a:defRPr/>
            </a:lvl1pPr>
          </a:lstStyle>
          <a:p>
            <a:pPr>
              <a:defRPr/>
            </a:pPr>
            <a:fld id="{483F4799-D68B-4C98-B8B7-D3ECB7A320A2}" type="slidenum">
              <a:rPr lang="en-US" altLang="en-US"/>
              <a:pPr>
                <a:defRPr/>
              </a:pPr>
              <a:t>‹#›</a:t>
            </a:fld>
            <a:endParaRPr lang="en-US" altLang="en-US"/>
          </a:p>
        </p:txBody>
      </p:sp>
    </p:spTree>
    <p:extLst>
      <p:ext uri="{BB962C8B-B14F-4D97-AF65-F5344CB8AC3E}">
        <p14:creationId xmlns:p14="http://schemas.microsoft.com/office/powerpoint/2010/main" val="2728875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3960EF1-05BC-74E3-FD7C-BD7C5BA4EB2A}"/>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8E66F093-8BE1-4828-B5B5-CBCE8DE54F5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56AEC685-A8C7-7734-CD0F-36728A1E066E}"/>
              </a:ext>
            </a:extLst>
          </p:cNvPr>
          <p:cNvSpPr>
            <a:spLocks noGrp="1" noChangeArrowheads="1"/>
          </p:cNvSpPr>
          <p:nvPr>
            <p:ph type="sldNum" sz="quarter" idx="12"/>
          </p:nvPr>
        </p:nvSpPr>
        <p:spPr>
          <a:ln/>
        </p:spPr>
        <p:txBody>
          <a:bodyPr/>
          <a:lstStyle>
            <a:lvl1pPr>
              <a:defRPr/>
            </a:lvl1pPr>
          </a:lstStyle>
          <a:p>
            <a:pPr>
              <a:defRPr/>
            </a:pPr>
            <a:fld id="{DAB9E568-92E9-44CC-B261-6F9661E686C9}" type="slidenum">
              <a:rPr lang="en-US" altLang="en-US"/>
              <a:pPr>
                <a:defRPr/>
              </a:pPr>
              <a:t>‹#›</a:t>
            </a:fld>
            <a:endParaRPr lang="en-US" altLang="en-US"/>
          </a:p>
        </p:txBody>
      </p:sp>
    </p:spTree>
    <p:extLst>
      <p:ext uri="{BB962C8B-B14F-4D97-AF65-F5344CB8AC3E}">
        <p14:creationId xmlns:p14="http://schemas.microsoft.com/office/powerpoint/2010/main" val="3388765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21B27AB-1F55-84B9-A679-B0793A7B70B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C4A82FD-F9D1-DB5B-88B9-2D42C23D7BF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FB70F7E-8442-448A-DB8C-99336DF65350}"/>
              </a:ext>
            </a:extLst>
          </p:cNvPr>
          <p:cNvSpPr>
            <a:spLocks noGrp="1" noChangeArrowheads="1"/>
          </p:cNvSpPr>
          <p:nvPr>
            <p:ph type="sldNum" sz="quarter" idx="12"/>
          </p:nvPr>
        </p:nvSpPr>
        <p:spPr>
          <a:ln/>
        </p:spPr>
        <p:txBody>
          <a:bodyPr/>
          <a:lstStyle>
            <a:lvl1pPr>
              <a:defRPr/>
            </a:lvl1pPr>
          </a:lstStyle>
          <a:p>
            <a:pPr>
              <a:defRPr/>
            </a:pPr>
            <a:fld id="{E0845C0E-4423-4C44-9BD5-D69B9F7D3796}" type="slidenum">
              <a:rPr lang="en-US" altLang="en-US"/>
              <a:pPr>
                <a:defRPr/>
              </a:pPr>
              <a:t>‹#›</a:t>
            </a:fld>
            <a:endParaRPr lang="en-US" altLang="en-US"/>
          </a:p>
        </p:txBody>
      </p:sp>
    </p:spTree>
    <p:extLst>
      <p:ext uri="{BB962C8B-B14F-4D97-AF65-F5344CB8AC3E}">
        <p14:creationId xmlns:p14="http://schemas.microsoft.com/office/powerpoint/2010/main" val="3877212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04F7E42-524C-C334-5780-49781C93F6E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60C220D-15FE-BAEB-9F66-19FF6AF9ECE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C407EDF-D65C-4540-5F34-4D148A8E6B99}"/>
              </a:ext>
            </a:extLst>
          </p:cNvPr>
          <p:cNvSpPr>
            <a:spLocks noGrp="1" noChangeArrowheads="1"/>
          </p:cNvSpPr>
          <p:nvPr>
            <p:ph type="sldNum" sz="quarter" idx="12"/>
          </p:nvPr>
        </p:nvSpPr>
        <p:spPr>
          <a:ln/>
        </p:spPr>
        <p:txBody>
          <a:bodyPr/>
          <a:lstStyle>
            <a:lvl1pPr>
              <a:defRPr/>
            </a:lvl1pPr>
          </a:lstStyle>
          <a:p>
            <a:pPr>
              <a:defRPr/>
            </a:pPr>
            <a:fld id="{AFE63447-CE5F-444A-B51D-61CAE879E6AD}" type="slidenum">
              <a:rPr lang="en-US" altLang="en-US"/>
              <a:pPr>
                <a:defRPr/>
              </a:pPr>
              <a:t>‹#›</a:t>
            </a:fld>
            <a:endParaRPr lang="en-US" altLang="en-US"/>
          </a:p>
        </p:txBody>
      </p:sp>
    </p:spTree>
    <p:extLst>
      <p:ext uri="{BB962C8B-B14F-4D97-AF65-F5344CB8AC3E}">
        <p14:creationId xmlns:p14="http://schemas.microsoft.com/office/powerpoint/2010/main" val="3830886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C7A265D-88D5-8D4D-D53A-11C30904F4A9}"/>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4B65A999-D5CC-D705-278D-2AF49928852B}"/>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3316" name="Rectangle 4">
            <a:extLst>
              <a:ext uri="{FF2B5EF4-FFF2-40B4-BE49-F238E27FC236}">
                <a16:creationId xmlns:a16="http://schemas.microsoft.com/office/drawing/2014/main" id="{259F336B-9452-8CB7-AF55-8F7A6CE01379}"/>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p>
        </p:txBody>
      </p:sp>
      <p:sp>
        <p:nvSpPr>
          <p:cNvPr id="13317" name="Rectangle 5">
            <a:extLst>
              <a:ext uri="{FF2B5EF4-FFF2-40B4-BE49-F238E27FC236}">
                <a16:creationId xmlns:a16="http://schemas.microsoft.com/office/drawing/2014/main" id="{681C5182-464A-B728-1824-1A2AF99BE73F}"/>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p>
        </p:txBody>
      </p:sp>
      <p:sp>
        <p:nvSpPr>
          <p:cNvPr id="13318" name="Rectangle 6">
            <a:extLst>
              <a:ext uri="{FF2B5EF4-FFF2-40B4-BE49-F238E27FC236}">
                <a16:creationId xmlns:a16="http://schemas.microsoft.com/office/drawing/2014/main" id="{14B27984-D5B6-A89C-DA15-699EAB3D3B3C}"/>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panose="020B0604020202020204" pitchFamily="34" charset="0"/>
              </a:defRPr>
            </a:lvl1pPr>
          </a:lstStyle>
          <a:p>
            <a:pPr>
              <a:defRPr/>
            </a:pPr>
            <a:fld id="{EC177575-ABBE-48F7-AB1E-75A3773B034F}" type="slidenum">
              <a:rPr lang="en-US" altLang="en-US"/>
              <a:pPr>
                <a:defRPr/>
              </a:pPr>
              <a:t>‹#›</a:t>
            </a:fld>
            <a:endParaRPr lang="en-US" altLang="en-US"/>
          </a:p>
        </p:txBody>
      </p:sp>
    </p:spTree>
    <p:extLst>
      <p:ext uri="{BB962C8B-B14F-4D97-AF65-F5344CB8AC3E}">
        <p14:creationId xmlns:p14="http://schemas.microsoft.com/office/powerpoint/2010/main" val="13784969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54411D5E-49C2-273C-8B55-942DD7DAE852}"/>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C53AE955-76B5-FB23-7374-CA04B568933C}"/>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FD299C77-F6A1-32A7-0CD6-E4183C2DDC3D}"/>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defRPr>
            </a:lvl1pPr>
          </a:lstStyle>
          <a:p>
            <a:pPr>
              <a:defRPr/>
            </a:pPr>
            <a:endParaRPr lang="en-US"/>
          </a:p>
        </p:txBody>
      </p:sp>
      <p:sp>
        <p:nvSpPr>
          <p:cNvPr id="5" name="Footer Placeholder 4">
            <a:extLst>
              <a:ext uri="{FF2B5EF4-FFF2-40B4-BE49-F238E27FC236}">
                <a16:creationId xmlns:a16="http://schemas.microsoft.com/office/drawing/2014/main" id="{A5F6D213-5885-7C5D-D9EE-0B841A1164BE}"/>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defRPr>
            </a:lvl1pPr>
          </a:lstStyle>
          <a:p>
            <a:pPr>
              <a:defRPr/>
            </a:pPr>
            <a:endParaRPr lang="en-US"/>
          </a:p>
        </p:txBody>
      </p:sp>
      <p:sp>
        <p:nvSpPr>
          <p:cNvPr id="6" name="Slide Number Placeholder 5">
            <a:extLst>
              <a:ext uri="{FF2B5EF4-FFF2-40B4-BE49-F238E27FC236}">
                <a16:creationId xmlns:a16="http://schemas.microsoft.com/office/drawing/2014/main" id="{41FFB8DF-02E2-B8F0-A7AF-AF40F2748ABC}"/>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BACBC82C-F219-4CB6-ACD5-B647BCD06339}" type="slidenum">
              <a:rPr lang="en-US" altLang="en-US"/>
              <a:pPr>
                <a:defRPr/>
              </a:pPr>
              <a:t>‹#›</a:t>
            </a:fld>
            <a:endParaRPr lang="en-US" altLang="en-US"/>
          </a:p>
        </p:txBody>
      </p:sp>
    </p:spTree>
    <p:extLst>
      <p:ext uri="{BB962C8B-B14F-4D97-AF65-F5344CB8AC3E}">
        <p14:creationId xmlns:p14="http://schemas.microsoft.com/office/powerpoint/2010/main" val="264250781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5.gif"/><Relationship Id="rId2" Type="http://schemas.openxmlformats.org/officeDocument/2006/relationships/slideLayout" Target="../slideLayouts/slideLayout2.xml"/><Relationship Id="rId1" Type="http://schemas.openxmlformats.org/officeDocument/2006/relationships/audio" Target="file:///F:\XUAN%20BACH\XUAN\CHUONG%20TRINH\CLB%20Mon%20Hoc%20(%20CHUAN)\Mo%20uoc%20ngay%20mai.mp3" TargetMode="External"/><Relationship Id="rId6" Type="http://schemas.openxmlformats.org/officeDocument/2006/relationships/image" Target="../media/image4.gif"/><Relationship Id="rId5" Type="http://schemas.openxmlformats.org/officeDocument/2006/relationships/image" Target="../media/image3.wm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16.xml"/><Relationship Id="rId7" Type="http://schemas.openxmlformats.org/officeDocument/2006/relationships/image" Target="../media/image7.wmf"/><Relationship Id="rId2" Type="http://schemas.openxmlformats.org/officeDocument/2006/relationships/video" Target="file:///D:\Quy&#234;n\hinh%20anh%20tu%20lieu%20phim\video%204.mp4" TargetMode="External"/><Relationship Id="rId1" Type="http://schemas.microsoft.com/office/2007/relationships/media" Target="file:///D:\Quy&#234;n\hinh%20anh%20tu%20lieu%20phim\video%204.mp4" TargetMode="External"/><Relationship Id="rId6" Type="http://schemas.openxmlformats.org/officeDocument/2006/relationships/oleObject" Target="../embeddings/oleObject2.bin"/><Relationship Id="rId5" Type="http://schemas.openxmlformats.org/officeDocument/2006/relationships/image" Target="../media/image6.wmf"/><Relationship Id="rId10" Type="http://schemas.openxmlformats.org/officeDocument/2006/relationships/image" Target="../media/image11.png"/><Relationship Id="rId4" Type="http://schemas.openxmlformats.org/officeDocument/2006/relationships/oleObject" Target="../embeddings/oleObject1.bin"/><Relationship Id="rId9"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6.wmf"/><Relationship Id="rId7" Type="http://schemas.openxmlformats.org/officeDocument/2006/relationships/image" Target="../media/image9.png"/><Relationship Id="rId2" Type="http://schemas.openxmlformats.org/officeDocument/2006/relationships/oleObject" Target="../embeddings/oleObject1.bin"/><Relationship Id="rId1" Type="http://schemas.openxmlformats.org/officeDocument/2006/relationships/slideLayout" Target="../slideLayouts/slideLayout16.xml"/><Relationship Id="rId6" Type="http://schemas.openxmlformats.org/officeDocument/2006/relationships/image" Target="../media/image8.png"/><Relationship Id="rId5" Type="http://schemas.openxmlformats.org/officeDocument/2006/relationships/image" Target="../media/image7.w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3" Type="http://schemas.openxmlformats.org/officeDocument/2006/relationships/image" Target="../media/image6.wmf"/><Relationship Id="rId7" Type="http://schemas.openxmlformats.org/officeDocument/2006/relationships/image" Target="../media/image9.png"/><Relationship Id="rId2" Type="http://schemas.openxmlformats.org/officeDocument/2006/relationships/oleObject" Target="../embeddings/oleObject1.bin"/><Relationship Id="rId1" Type="http://schemas.openxmlformats.org/officeDocument/2006/relationships/slideLayout" Target="../slideLayouts/slideLayout16.xml"/><Relationship Id="rId6" Type="http://schemas.openxmlformats.org/officeDocument/2006/relationships/image" Target="../media/image8.png"/><Relationship Id="rId5" Type="http://schemas.openxmlformats.org/officeDocument/2006/relationships/image" Target="../media/image7.w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3" Type="http://schemas.openxmlformats.org/officeDocument/2006/relationships/image" Target="../media/image6.wmf"/><Relationship Id="rId7" Type="http://schemas.openxmlformats.org/officeDocument/2006/relationships/image" Target="../media/image9.png"/><Relationship Id="rId2" Type="http://schemas.openxmlformats.org/officeDocument/2006/relationships/oleObject" Target="../embeddings/oleObject1.bin"/><Relationship Id="rId1" Type="http://schemas.openxmlformats.org/officeDocument/2006/relationships/slideLayout" Target="../slideLayouts/slideLayout16.xml"/><Relationship Id="rId6" Type="http://schemas.openxmlformats.org/officeDocument/2006/relationships/image" Target="../media/image8.png"/><Relationship Id="rId5" Type="http://schemas.openxmlformats.org/officeDocument/2006/relationships/image" Target="../media/image7.w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oleObject" Target="../embeddings/oleObject1.bin"/><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6.xml"/><Relationship Id="rId6" Type="http://schemas.openxmlformats.org/officeDocument/2006/relationships/image" Target="../media/image7.wmf"/><Relationship Id="rId5" Type="http://schemas.openxmlformats.org/officeDocument/2006/relationships/oleObject" Target="../embeddings/oleObject2.bin"/><Relationship Id="rId4" Type="http://schemas.openxmlformats.org/officeDocument/2006/relationships/image" Target="../media/image6.wmf"/></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7" Type="http://schemas.openxmlformats.org/officeDocument/2006/relationships/image" Target="../media/image9.png"/><Relationship Id="rId2" Type="http://schemas.openxmlformats.org/officeDocument/2006/relationships/oleObject" Target="../embeddings/oleObject1.bin"/><Relationship Id="rId1" Type="http://schemas.openxmlformats.org/officeDocument/2006/relationships/slideLayout" Target="../slideLayouts/slideLayout16.xml"/><Relationship Id="rId6" Type="http://schemas.openxmlformats.org/officeDocument/2006/relationships/image" Target="../media/image8.png"/><Relationship Id="rId5" Type="http://schemas.openxmlformats.org/officeDocument/2006/relationships/image" Target="../media/image7.w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6.wmf"/><Relationship Id="rId7" Type="http://schemas.openxmlformats.org/officeDocument/2006/relationships/image" Target="../media/image9.png"/><Relationship Id="rId2" Type="http://schemas.openxmlformats.org/officeDocument/2006/relationships/oleObject" Target="../embeddings/oleObject3.bin"/><Relationship Id="rId1" Type="http://schemas.openxmlformats.org/officeDocument/2006/relationships/slideLayout" Target="../slideLayouts/slideLayout16.xml"/><Relationship Id="rId6" Type="http://schemas.openxmlformats.org/officeDocument/2006/relationships/image" Target="../media/image8.png"/><Relationship Id="rId5" Type="http://schemas.openxmlformats.org/officeDocument/2006/relationships/image" Target="../media/image7.w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oleObject" Target="../embeddings/oleObject1.bin"/><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6.xml"/><Relationship Id="rId6" Type="http://schemas.openxmlformats.org/officeDocument/2006/relationships/image" Target="../media/image7.wmf"/><Relationship Id="rId5" Type="http://schemas.openxmlformats.org/officeDocument/2006/relationships/oleObject" Target="../embeddings/oleObject2.bin"/><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7" Type="http://schemas.openxmlformats.org/officeDocument/2006/relationships/image" Target="../media/image9.png"/><Relationship Id="rId2" Type="http://schemas.openxmlformats.org/officeDocument/2006/relationships/oleObject" Target="../embeddings/oleObject1.bin"/><Relationship Id="rId1" Type="http://schemas.openxmlformats.org/officeDocument/2006/relationships/slideLayout" Target="../slideLayouts/slideLayout16.xml"/><Relationship Id="rId6" Type="http://schemas.openxmlformats.org/officeDocument/2006/relationships/image" Target="../media/image8.png"/><Relationship Id="rId5" Type="http://schemas.openxmlformats.org/officeDocument/2006/relationships/image" Target="../media/image7.w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3" Type="http://schemas.openxmlformats.org/officeDocument/2006/relationships/image" Target="../media/image6.wmf"/><Relationship Id="rId7" Type="http://schemas.openxmlformats.org/officeDocument/2006/relationships/image" Target="../media/image9.png"/><Relationship Id="rId2" Type="http://schemas.openxmlformats.org/officeDocument/2006/relationships/oleObject" Target="../embeddings/oleObject1.bin"/><Relationship Id="rId1" Type="http://schemas.openxmlformats.org/officeDocument/2006/relationships/slideLayout" Target="../slideLayouts/slideLayout16.xml"/><Relationship Id="rId6" Type="http://schemas.openxmlformats.org/officeDocument/2006/relationships/image" Target="../media/image8.png"/><Relationship Id="rId5" Type="http://schemas.openxmlformats.org/officeDocument/2006/relationships/image" Target="../media/image7.w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BFFBC7A-3CFA-9051-BA94-C2D81BC4E94C}"/>
              </a:ext>
            </a:extLst>
          </p:cNvPr>
          <p:cNvSpPr>
            <a:spLocks noChangeArrowheads="1"/>
          </p:cNvSpPr>
          <p:nvPr/>
        </p:nvSpPr>
        <p:spPr bwMode="auto">
          <a:xfrm>
            <a:off x="1524000" y="0"/>
            <a:ext cx="9144000" cy="6858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endParaRPr lang="vi-VN" altLang="en-US" sz="1800" b="1">
              <a:solidFill>
                <a:srgbClr val="000000"/>
              </a:solidFill>
              <a:latin typeface="Times New Roman" panose="02020603050405020304" pitchFamily="18" charset="0"/>
              <a:cs typeface="Arial" panose="020B0604020202020204" pitchFamily="34" charset="0"/>
            </a:endParaRPr>
          </a:p>
        </p:txBody>
      </p:sp>
      <p:sp>
        <p:nvSpPr>
          <p:cNvPr id="3075" name="AutoShape 3">
            <a:extLst>
              <a:ext uri="{FF2B5EF4-FFF2-40B4-BE49-F238E27FC236}">
                <a16:creationId xmlns:a16="http://schemas.microsoft.com/office/drawing/2014/main" id="{07D89A2D-A891-503A-63DB-B09B25CE16E6}"/>
              </a:ext>
            </a:extLst>
          </p:cNvPr>
          <p:cNvSpPr>
            <a:spLocks noChangeArrowheads="1"/>
          </p:cNvSpPr>
          <p:nvPr/>
        </p:nvSpPr>
        <p:spPr bwMode="auto">
          <a:xfrm>
            <a:off x="8839201" y="4876801"/>
            <a:ext cx="428625" cy="409575"/>
          </a:xfrm>
          <a:prstGeom prst="irregularSeal1">
            <a:avLst/>
          </a:prstGeom>
          <a:gradFill rotWithShape="1">
            <a:gsLst>
              <a:gs pos="0">
                <a:srgbClr val="E6F8A6">
                  <a:alpha val="62000"/>
                </a:srgbClr>
              </a:gs>
              <a:gs pos="100000">
                <a:srgbClr val="FF0066"/>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endParaRPr lang="en-US" altLang="en-US" sz="1800">
              <a:solidFill>
                <a:srgbClr val="000000"/>
              </a:solidFill>
              <a:latin typeface="Times New Roman" panose="02020603050405020304" pitchFamily="18" charset="0"/>
            </a:endParaRPr>
          </a:p>
        </p:txBody>
      </p:sp>
      <p:sp>
        <p:nvSpPr>
          <p:cNvPr id="3076" name="AutoShape 4">
            <a:extLst>
              <a:ext uri="{FF2B5EF4-FFF2-40B4-BE49-F238E27FC236}">
                <a16:creationId xmlns:a16="http://schemas.microsoft.com/office/drawing/2014/main" id="{19502DDA-AE46-A3ED-0B3A-04EBA35740A8}"/>
              </a:ext>
            </a:extLst>
          </p:cNvPr>
          <p:cNvSpPr>
            <a:spLocks noChangeArrowheads="1"/>
          </p:cNvSpPr>
          <p:nvPr/>
        </p:nvSpPr>
        <p:spPr bwMode="auto">
          <a:xfrm>
            <a:off x="1524001" y="3505200"/>
            <a:ext cx="366713" cy="431800"/>
          </a:xfrm>
          <a:prstGeom prst="irregularSeal1">
            <a:avLst/>
          </a:prstGeom>
          <a:gradFill rotWithShape="1">
            <a:gsLst>
              <a:gs pos="0">
                <a:srgbClr val="FF0066"/>
              </a:gs>
              <a:gs pos="100000">
                <a:srgbClr val="FF0000">
                  <a:alpha val="3998"/>
                </a:srgbClr>
              </a:gs>
            </a:gsLst>
            <a:path path="rect">
              <a:fillToRect r="100000" b="10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endParaRPr lang="en-US" altLang="en-US" sz="1800">
              <a:solidFill>
                <a:srgbClr val="000000"/>
              </a:solidFill>
              <a:latin typeface="Times New Roman" panose="02020603050405020304" pitchFamily="18" charset="0"/>
            </a:endParaRPr>
          </a:p>
        </p:txBody>
      </p:sp>
      <p:sp>
        <p:nvSpPr>
          <p:cNvPr id="3077" name="AutoShape 5">
            <a:extLst>
              <a:ext uri="{FF2B5EF4-FFF2-40B4-BE49-F238E27FC236}">
                <a16:creationId xmlns:a16="http://schemas.microsoft.com/office/drawing/2014/main" id="{F8A19C89-2D9E-C747-87E7-122C19D88C29}"/>
              </a:ext>
            </a:extLst>
          </p:cNvPr>
          <p:cNvSpPr>
            <a:spLocks noChangeArrowheads="1"/>
          </p:cNvSpPr>
          <p:nvPr/>
        </p:nvSpPr>
        <p:spPr bwMode="auto">
          <a:xfrm>
            <a:off x="1693864" y="5511801"/>
            <a:ext cx="403225" cy="392113"/>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anchor="ctr"/>
          <a:lstStyle/>
          <a:p>
            <a:pPr fontAlgn="base">
              <a:spcBef>
                <a:spcPct val="0"/>
              </a:spcBef>
              <a:spcAft>
                <a:spcPct val="0"/>
              </a:spcAft>
              <a:defRPr/>
            </a:pPr>
            <a:endParaRPr lang="en-US">
              <a:solidFill>
                <a:srgbClr val="000000"/>
              </a:solidFill>
              <a:latin typeface="Times New Roman" panose="02020603050405020304" pitchFamily="18" charset="0"/>
            </a:endParaRPr>
          </a:p>
        </p:txBody>
      </p:sp>
      <p:sp>
        <p:nvSpPr>
          <p:cNvPr id="3078" name="AutoShape 6">
            <a:extLst>
              <a:ext uri="{FF2B5EF4-FFF2-40B4-BE49-F238E27FC236}">
                <a16:creationId xmlns:a16="http://schemas.microsoft.com/office/drawing/2014/main" id="{BCEEA7B1-F562-D6C1-7848-6156B7891351}"/>
              </a:ext>
            </a:extLst>
          </p:cNvPr>
          <p:cNvSpPr>
            <a:spLocks noChangeArrowheads="1"/>
          </p:cNvSpPr>
          <p:nvPr/>
        </p:nvSpPr>
        <p:spPr bwMode="auto">
          <a:xfrm>
            <a:off x="8686800" y="838200"/>
            <a:ext cx="609600" cy="685800"/>
          </a:xfrm>
          <a:prstGeom prst="star5">
            <a:avLst/>
          </a:prstGeom>
          <a:gradFill rotWithShape="1">
            <a:gsLst>
              <a:gs pos="0">
                <a:srgbClr val="1907FD"/>
              </a:gs>
              <a:gs pos="100000">
                <a:schemeClr val="bg1"/>
              </a:gs>
            </a:gsLst>
            <a:path path="shape">
              <a:fillToRect l="50000" t="50000" r="50000" b="50000"/>
            </a:path>
          </a:gradFill>
          <a:ln w="9525">
            <a:noFill/>
            <a:miter lim="800000"/>
            <a:headEnd/>
            <a:tailEnd/>
          </a:ln>
          <a:effectLst/>
        </p:spPr>
        <p:txBody>
          <a:bodyPr wrap="none" anchor="ctr"/>
          <a:lstStyle/>
          <a:p>
            <a:pPr fontAlgn="base">
              <a:spcBef>
                <a:spcPct val="0"/>
              </a:spcBef>
              <a:spcAft>
                <a:spcPct val="0"/>
              </a:spcAft>
              <a:defRPr/>
            </a:pPr>
            <a:endParaRPr lang="en-US">
              <a:solidFill>
                <a:srgbClr val="000000"/>
              </a:solidFill>
              <a:latin typeface="Times New Roman" panose="02020603050405020304" pitchFamily="18" charset="0"/>
            </a:endParaRPr>
          </a:p>
        </p:txBody>
      </p:sp>
      <p:sp>
        <p:nvSpPr>
          <p:cNvPr id="3079" name="AutoShape 7">
            <a:extLst>
              <a:ext uri="{FF2B5EF4-FFF2-40B4-BE49-F238E27FC236}">
                <a16:creationId xmlns:a16="http://schemas.microsoft.com/office/drawing/2014/main" id="{DA7888EC-9960-2615-8BB0-B83196224A92}"/>
              </a:ext>
            </a:extLst>
          </p:cNvPr>
          <p:cNvSpPr>
            <a:spLocks noChangeArrowheads="1"/>
          </p:cNvSpPr>
          <p:nvPr/>
        </p:nvSpPr>
        <p:spPr bwMode="auto">
          <a:xfrm>
            <a:off x="3770313" y="911225"/>
            <a:ext cx="457200" cy="685800"/>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endParaRPr lang="en-US" altLang="en-US" sz="1800">
              <a:solidFill>
                <a:srgbClr val="000000"/>
              </a:solidFill>
              <a:latin typeface="Times New Roman" panose="02020603050405020304" pitchFamily="18" charset="0"/>
            </a:endParaRPr>
          </a:p>
        </p:txBody>
      </p:sp>
      <p:sp>
        <p:nvSpPr>
          <p:cNvPr id="3080" name="AutoShape 8">
            <a:extLst>
              <a:ext uri="{FF2B5EF4-FFF2-40B4-BE49-F238E27FC236}">
                <a16:creationId xmlns:a16="http://schemas.microsoft.com/office/drawing/2014/main" id="{17D70F61-3F7C-6ADC-10D6-EF025C3983B4}"/>
              </a:ext>
            </a:extLst>
          </p:cNvPr>
          <p:cNvSpPr>
            <a:spLocks noChangeArrowheads="1"/>
          </p:cNvSpPr>
          <p:nvPr/>
        </p:nvSpPr>
        <p:spPr bwMode="auto">
          <a:xfrm>
            <a:off x="6172201" y="381001"/>
            <a:ext cx="403225" cy="392113"/>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anchor="ctr"/>
          <a:lstStyle/>
          <a:p>
            <a:pPr fontAlgn="base">
              <a:spcBef>
                <a:spcPct val="0"/>
              </a:spcBef>
              <a:spcAft>
                <a:spcPct val="0"/>
              </a:spcAft>
              <a:defRPr/>
            </a:pPr>
            <a:endParaRPr lang="en-US">
              <a:solidFill>
                <a:srgbClr val="000000"/>
              </a:solidFill>
              <a:latin typeface="Times New Roman" panose="02020603050405020304" pitchFamily="18" charset="0"/>
            </a:endParaRPr>
          </a:p>
        </p:txBody>
      </p:sp>
      <p:sp>
        <p:nvSpPr>
          <p:cNvPr id="3081" name="AutoShape 9">
            <a:extLst>
              <a:ext uri="{FF2B5EF4-FFF2-40B4-BE49-F238E27FC236}">
                <a16:creationId xmlns:a16="http://schemas.microsoft.com/office/drawing/2014/main" id="{B9FDE0EE-282A-F147-245C-BFCB4E6522C2}"/>
              </a:ext>
            </a:extLst>
          </p:cNvPr>
          <p:cNvSpPr>
            <a:spLocks noChangeArrowheads="1"/>
          </p:cNvSpPr>
          <p:nvPr/>
        </p:nvSpPr>
        <p:spPr bwMode="auto">
          <a:xfrm>
            <a:off x="7162801" y="1130300"/>
            <a:ext cx="366713" cy="400050"/>
          </a:xfrm>
          <a:prstGeom prst="irregularSeal2">
            <a:avLst/>
          </a:prstGeom>
          <a:gradFill rotWithShape="1">
            <a:gsLst>
              <a:gs pos="0">
                <a:srgbClr val="FCA2B1">
                  <a:alpha val="87999"/>
                </a:srgbClr>
              </a:gs>
              <a:gs pos="100000">
                <a:srgbClr val="FF0000">
                  <a:alpha val="57999"/>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endParaRPr lang="en-US" altLang="en-US" sz="1800">
              <a:solidFill>
                <a:srgbClr val="000000"/>
              </a:solidFill>
              <a:latin typeface="Times New Roman" panose="02020603050405020304" pitchFamily="18" charset="0"/>
            </a:endParaRPr>
          </a:p>
        </p:txBody>
      </p:sp>
      <p:sp>
        <p:nvSpPr>
          <p:cNvPr id="3082" name="AutoShape 10">
            <a:extLst>
              <a:ext uri="{FF2B5EF4-FFF2-40B4-BE49-F238E27FC236}">
                <a16:creationId xmlns:a16="http://schemas.microsoft.com/office/drawing/2014/main" id="{570D0F8B-7166-A7C4-C073-5FD20CF1B82C}"/>
              </a:ext>
            </a:extLst>
          </p:cNvPr>
          <p:cNvSpPr>
            <a:spLocks noChangeArrowheads="1"/>
          </p:cNvSpPr>
          <p:nvPr/>
        </p:nvSpPr>
        <p:spPr bwMode="auto">
          <a:xfrm>
            <a:off x="4572001" y="1435100"/>
            <a:ext cx="366713" cy="431800"/>
          </a:xfrm>
          <a:prstGeom prst="irregularSeal1">
            <a:avLst/>
          </a:prstGeom>
          <a:gradFill rotWithShape="1">
            <a:gsLst>
              <a:gs pos="0">
                <a:srgbClr val="FF0066"/>
              </a:gs>
              <a:gs pos="100000">
                <a:srgbClr val="FF0000">
                  <a:alpha val="3998"/>
                </a:srgbClr>
              </a:gs>
            </a:gsLst>
            <a:path path="rect">
              <a:fillToRect r="100000" b="10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endParaRPr lang="en-US" altLang="en-US" sz="1800">
              <a:solidFill>
                <a:srgbClr val="000000"/>
              </a:solidFill>
              <a:latin typeface="Times New Roman" panose="02020603050405020304" pitchFamily="18" charset="0"/>
            </a:endParaRPr>
          </a:p>
        </p:txBody>
      </p:sp>
      <p:pic>
        <p:nvPicPr>
          <p:cNvPr id="7179" name="Picture 11" descr="POINSET2">
            <a:extLst>
              <a:ext uri="{FF2B5EF4-FFF2-40B4-BE49-F238E27FC236}">
                <a16:creationId xmlns:a16="http://schemas.microsoft.com/office/drawing/2014/main" id="{AB759FEB-945D-D8C7-4F70-1ECB8FD155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626853">
            <a:off x="9549607" y="257969"/>
            <a:ext cx="849312"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4" name="AutoShape 12">
            <a:extLst>
              <a:ext uri="{FF2B5EF4-FFF2-40B4-BE49-F238E27FC236}">
                <a16:creationId xmlns:a16="http://schemas.microsoft.com/office/drawing/2014/main" id="{A72DFF97-E1E0-2E90-60B8-E6DAE2F39A6A}"/>
              </a:ext>
            </a:extLst>
          </p:cNvPr>
          <p:cNvSpPr>
            <a:spLocks noChangeArrowheads="1"/>
          </p:cNvSpPr>
          <p:nvPr/>
        </p:nvSpPr>
        <p:spPr bwMode="auto">
          <a:xfrm>
            <a:off x="3048000" y="1219201"/>
            <a:ext cx="508000" cy="403225"/>
          </a:xfrm>
          <a:prstGeom prst="star4">
            <a:avLst>
              <a:gd name="adj" fmla="val 12500"/>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endParaRPr lang="en-US" altLang="en-US" sz="1800">
              <a:solidFill>
                <a:srgbClr val="000000"/>
              </a:solidFill>
              <a:latin typeface="Times New Roman" panose="02020603050405020304" pitchFamily="18" charset="0"/>
            </a:endParaRPr>
          </a:p>
        </p:txBody>
      </p:sp>
      <p:sp>
        <p:nvSpPr>
          <p:cNvPr id="3085" name="AutoShape 13">
            <a:extLst>
              <a:ext uri="{FF2B5EF4-FFF2-40B4-BE49-F238E27FC236}">
                <a16:creationId xmlns:a16="http://schemas.microsoft.com/office/drawing/2014/main" id="{45B020DF-93E0-8853-53FF-171F4D10136C}"/>
              </a:ext>
            </a:extLst>
          </p:cNvPr>
          <p:cNvSpPr>
            <a:spLocks noChangeArrowheads="1"/>
          </p:cNvSpPr>
          <p:nvPr/>
        </p:nvSpPr>
        <p:spPr bwMode="auto">
          <a:xfrm>
            <a:off x="9982201" y="2882900"/>
            <a:ext cx="385763" cy="439738"/>
          </a:xfrm>
          <a:prstGeom prst="star5">
            <a:avLst/>
          </a:prstGeom>
          <a:gradFill rotWithShape="1">
            <a:gsLst>
              <a:gs pos="0">
                <a:schemeClr val="accent1"/>
              </a:gs>
              <a:gs pos="100000">
                <a:srgbClr val="FF0066"/>
              </a:gs>
            </a:gsLst>
            <a:path path="shape">
              <a:fillToRect l="50000" t="50000" r="50000" b="50000"/>
            </a:path>
          </a:gradFill>
          <a:ln w="9525">
            <a:noFill/>
            <a:miter lim="800000"/>
            <a:headEnd/>
            <a:tailEnd/>
          </a:ln>
          <a:effectLst/>
        </p:spPr>
        <p:txBody>
          <a:bodyPr wrap="none" anchor="ctr"/>
          <a:lstStyle/>
          <a:p>
            <a:pPr fontAlgn="base">
              <a:spcBef>
                <a:spcPct val="0"/>
              </a:spcBef>
              <a:spcAft>
                <a:spcPct val="0"/>
              </a:spcAft>
              <a:defRPr/>
            </a:pPr>
            <a:endParaRPr lang="en-US">
              <a:solidFill>
                <a:srgbClr val="000000"/>
              </a:solidFill>
              <a:latin typeface="Times New Roman" panose="02020603050405020304" pitchFamily="18" charset="0"/>
            </a:endParaRPr>
          </a:p>
        </p:txBody>
      </p:sp>
      <p:sp>
        <p:nvSpPr>
          <p:cNvPr id="3086" name="AutoShape 14">
            <a:extLst>
              <a:ext uri="{FF2B5EF4-FFF2-40B4-BE49-F238E27FC236}">
                <a16:creationId xmlns:a16="http://schemas.microsoft.com/office/drawing/2014/main" id="{495B79E7-AE30-0112-7B28-3A006260C5D8}"/>
              </a:ext>
            </a:extLst>
          </p:cNvPr>
          <p:cNvSpPr>
            <a:spLocks noChangeArrowheads="1"/>
          </p:cNvSpPr>
          <p:nvPr/>
        </p:nvSpPr>
        <p:spPr bwMode="auto">
          <a:xfrm>
            <a:off x="4953001" y="6019800"/>
            <a:ext cx="366713" cy="400050"/>
          </a:xfrm>
          <a:prstGeom prst="irregularSeal2">
            <a:avLst/>
          </a:prstGeom>
          <a:gradFill rotWithShape="1">
            <a:gsLst>
              <a:gs pos="0">
                <a:srgbClr val="FCA2B1">
                  <a:alpha val="87999"/>
                </a:srgbClr>
              </a:gs>
              <a:gs pos="100000">
                <a:srgbClr val="FF0000">
                  <a:alpha val="57999"/>
                </a:srgbClr>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endParaRPr lang="en-US" altLang="en-US" sz="1800">
              <a:solidFill>
                <a:srgbClr val="000000"/>
              </a:solidFill>
              <a:latin typeface="Times New Roman" panose="02020603050405020304" pitchFamily="18" charset="0"/>
            </a:endParaRPr>
          </a:p>
        </p:txBody>
      </p:sp>
      <p:sp>
        <p:nvSpPr>
          <p:cNvPr id="3087" name="AutoShape 15">
            <a:extLst>
              <a:ext uri="{FF2B5EF4-FFF2-40B4-BE49-F238E27FC236}">
                <a16:creationId xmlns:a16="http://schemas.microsoft.com/office/drawing/2014/main" id="{C09198DE-A205-787A-B4FF-2A190BDB6617}"/>
              </a:ext>
            </a:extLst>
          </p:cNvPr>
          <p:cNvSpPr>
            <a:spLocks noChangeArrowheads="1"/>
          </p:cNvSpPr>
          <p:nvPr/>
        </p:nvSpPr>
        <p:spPr bwMode="auto">
          <a:xfrm>
            <a:off x="9829801" y="4038600"/>
            <a:ext cx="493713" cy="539750"/>
          </a:xfrm>
          <a:prstGeom prst="star4">
            <a:avLst>
              <a:gd name="adj" fmla="val 12500"/>
            </a:avLst>
          </a:prstGeom>
          <a:gradFill rotWithShape="1">
            <a:gsLst>
              <a:gs pos="0">
                <a:srgbClr val="000082"/>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endParaRPr lang="en-US" altLang="en-US" sz="1800">
              <a:solidFill>
                <a:srgbClr val="000000"/>
              </a:solidFill>
              <a:latin typeface="Times New Roman" panose="02020603050405020304" pitchFamily="18" charset="0"/>
            </a:endParaRPr>
          </a:p>
        </p:txBody>
      </p:sp>
      <p:sp>
        <p:nvSpPr>
          <p:cNvPr id="3088" name="AutoShape 16">
            <a:extLst>
              <a:ext uri="{FF2B5EF4-FFF2-40B4-BE49-F238E27FC236}">
                <a16:creationId xmlns:a16="http://schemas.microsoft.com/office/drawing/2014/main" id="{207BACC1-B807-43DF-DC43-461D59A57FD8}"/>
              </a:ext>
            </a:extLst>
          </p:cNvPr>
          <p:cNvSpPr>
            <a:spLocks noChangeArrowheads="1"/>
          </p:cNvSpPr>
          <p:nvPr/>
        </p:nvSpPr>
        <p:spPr bwMode="auto">
          <a:xfrm>
            <a:off x="3808414" y="5181600"/>
            <a:ext cx="611187" cy="685800"/>
          </a:xfrm>
          <a:prstGeom prst="star5">
            <a:avLst/>
          </a:prstGeom>
          <a:gradFill rotWithShape="1">
            <a:gsLst>
              <a:gs pos="0">
                <a:srgbClr val="1907FD"/>
              </a:gs>
              <a:gs pos="100000">
                <a:schemeClr val="bg1"/>
              </a:gs>
            </a:gsLst>
            <a:path path="shape">
              <a:fillToRect l="50000" t="50000" r="50000" b="50000"/>
            </a:path>
          </a:gradFill>
          <a:ln w="9525">
            <a:noFill/>
            <a:miter lim="800000"/>
            <a:headEnd/>
            <a:tailEnd/>
          </a:ln>
          <a:effectLst/>
        </p:spPr>
        <p:txBody>
          <a:bodyPr wrap="none" anchor="ctr"/>
          <a:lstStyle/>
          <a:p>
            <a:pPr fontAlgn="base">
              <a:spcBef>
                <a:spcPct val="0"/>
              </a:spcBef>
              <a:spcAft>
                <a:spcPct val="0"/>
              </a:spcAft>
              <a:defRPr/>
            </a:pPr>
            <a:endParaRPr lang="en-US">
              <a:solidFill>
                <a:srgbClr val="000000"/>
              </a:solidFill>
              <a:latin typeface="Times New Roman" panose="02020603050405020304" pitchFamily="18" charset="0"/>
            </a:endParaRPr>
          </a:p>
        </p:txBody>
      </p:sp>
      <p:sp>
        <p:nvSpPr>
          <p:cNvPr id="3089" name="AutoShape 17">
            <a:extLst>
              <a:ext uri="{FF2B5EF4-FFF2-40B4-BE49-F238E27FC236}">
                <a16:creationId xmlns:a16="http://schemas.microsoft.com/office/drawing/2014/main" id="{ED13510F-5889-FD2B-0C9F-12BC083EF373}"/>
              </a:ext>
            </a:extLst>
          </p:cNvPr>
          <p:cNvSpPr>
            <a:spLocks noChangeArrowheads="1"/>
          </p:cNvSpPr>
          <p:nvPr/>
        </p:nvSpPr>
        <p:spPr bwMode="auto">
          <a:xfrm>
            <a:off x="7088188" y="5867400"/>
            <a:ext cx="455612" cy="685800"/>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endParaRPr lang="en-US" altLang="en-US" sz="1800">
              <a:solidFill>
                <a:srgbClr val="000000"/>
              </a:solidFill>
              <a:latin typeface="Times New Roman" panose="02020603050405020304" pitchFamily="18" charset="0"/>
            </a:endParaRPr>
          </a:p>
        </p:txBody>
      </p:sp>
      <p:sp>
        <p:nvSpPr>
          <p:cNvPr id="3090" name="AutoShape 18">
            <a:extLst>
              <a:ext uri="{FF2B5EF4-FFF2-40B4-BE49-F238E27FC236}">
                <a16:creationId xmlns:a16="http://schemas.microsoft.com/office/drawing/2014/main" id="{BB694DAF-B824-4E6A-6AE6-7556B3A1DE63}"/>
              </a:ext>
            </a:extLst>
          </p:cNvPr>
          <p:cNvSpPr>
            <a:spLocks noChangeArrowheads="1"/>
          </p:cNvSpPr>
          <p:nvPr/>
        </p:nvSpPr>
        <p:spPr bwMode="auto">
          <a:xfrm>
            <a:off x="9220200" y="5943600"/>
            <a:ext cx="533400" cy="533400"/>
          </a:xfrm>
          <a:prstGeom prst="star5">
            <a:avLst/>
          </a:prstGeom>
          <a:gradFill rotWithShape="1">
            <a:gsLst>
              <a:gs pos="0">
                <a:srgbClr val="FFFF00"/>
              </a:gs>
              <a:gs pos="100000">
                <a:srgbClr val="1907FD"/>
              </a:gs>
            </a:gsLst>
            <a:path path="shape">
              <a:fillToRect l="50000" t="50000" r="50000" b="50000"/>
            </a:path>
          </a:gradFill>
          <a:ln w="9525">
            <a:noFill/>
            <a:miter lim="800000"/>
            <a:headEnd/>
            <a:tailEnd/>
          </a:ln>
          <a:effectLst/>
        </p:spPr>
        <p:txBody>
          <a:bodyPr wrap="none" anchor="ctr"/>
          <a:lstStyle/>
          <a:p>
            <a:pPr fontAlgn="base">
              <a:spcBef>
                <a:spcPct val="0"/>
              </a:spcBef>
              <a:spcAft>
                <a:spcPct val="0"/>
              </a:spcAft>
              <a:defRPr/>
            </a:pPr>
            <a:endParaRPr lang="en-US">
              <a:solidFill>
                <a:srgbClr val="000000"/>
              </a:solidFill>
              <a:latin typeface="Times New Roman" panose="02020603050405020304" pitchFamily="18" charset="0"/>
            </a:endParaRPr>
          </a:p>
        </p:txBody>
      </p:sp>
      <p:sp>
        <p:nvSpPr>
          <p:cNvPr id="3091" name="AutoShape 19">
            <a:extLst>
              <a:ext uri="{FF2B5EF4-FFF2-40B4-BE49-F238E27FC236}">
                <a16:creationId xmlns:a16="http://schemas.microsoft.com/office/drawing/2014/main" id="{7710BE8E-D0A1-9BEA-A4CF-AFDC4925D068}"/>
              </a:ext>
            </a:extLst>
          </p:cNvPr>
          <p:cNvSpPr>
            <a:spLocks noChangeArrowheads="1"/>
          </p:cNvSpPr>
          <p:nvPr/>
        </p:nvSpPr>
        <p:spPr bwMode="auto">
          <a:xfrm>
            <a:off x="2971801" y="5943600"/>
            <a:ext cx="493713" cy="539750"/>
          </a:xfrm>
          <a:prstGeom prst="star4">
            <a:avLst>
              <a:gd name="adj" fmla="val 12500"/>
            </a:avLst>
          </a:prstGeom>
          <a:gradFill rotWithShape="1">
            <a:gsLst>
              <a:gs pos="0">
                <a:srgbClr val="06E81C"/>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endParaRPr lang="en-US" altLang="en-US" sz="1800">
              <a:solidFill>
                <a:srgbClr val="000000"/>
              </a:solidFill>
              <a:latin typeface="Times New Roman" panose="02020603050405020304" pitchFamily="18" charset="0"/>
            </a:endParaRPr>
          </a:p>
        </p:txBody>
      </p:sp>
      <p:sp>
        <p:nvSpPr>
          <p:cNvPr id="3092" name="AutoShape 20">
            <a:extLst>
              <a:ext uri="{FF2B5EF4-FFF2-40B4-BE49-F238E27FC236}">
                <a16:creationId xmlns:a16="http://schemas.microsoft.com/office/drawing/2014/main" id="{3C0E8D52-6C56-88AB-4953-6B2703F51C1F}"/>
              </a:ext>
            </a:extLst>
          </p:cNvPr>
          <p:cNvSpPr>
            <a:spLocks noChangeArrowheads="1"/>
          </p:cNvSpPr>
          <p:nvPr/>
        </p:nvSpPr>
        <p:spPr bwMode="auto">
          <a:xfrm>
            <a:off x="7924801" y="6019800"/>
            <a:ext cx="493713" cy="539750"/>
          </a:xfrm>
          <a:prstGeom prst="star4">
            <a:avLst>
              <a:gd name="adj" fmla="val 12500"/>
            </a:avLst>
          </a:prstGeom>
          <a:gradFill rotWithShape="1">
            <a:gsLst>
              <a:gs pos="0">
                <a:srgbClr val="000082"/>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pPr>
            <a:endParaRPr lang="en-US" altLang="en-US" sz="1800">
              <a:solidFill>
                <a:srgbClr val="000000"/>
              </a:solidFill>
              <a:latin typeface="Times New Roman" panose="02020603050405020304" pitchFamily="18" charset="0"/>
            </a:endParaRPr>
          </a:p>
        </p:txBody>
      </p:sp>
      <p:sp>
        <p:nvSpPr>
          <p:cNvPr id="3093" name="AutoShape 21">
            <a:extLst>
              <a:ext uri="{FF2B5EF4-FFF2-40B4-BE49-F238E27FC236}">
                <a16:creationId xmlns:a16="http://schemas.microsoft.com/office/drawing/2014/main" id="{0EFCB95A-EFCF-58EC-B61B-9252597629B0}"/>
              </a:ext>
            </a:extLst>
          </p:cNvPr>
          <p:cNvSpPr>
            <a:spLocks noChangeArrowheads="1"/>
          </p:cNvSpPr>
          <p:nvPr/>
        </p:nvSpPr>
        <p:spPr bwMode="auto">
          <a:xfrm>
            <a:off x="9906001" y="5181601"/>
            <a:ext cx="403225" cy="392113"/>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anchor="ctr"/>
          <a:lstStyle/>
          <a:p>
            <a:pPr fontAlgn="base">
              <a:spcBef>
                <a:spcPct val="0"/>
              </a:spcBef>
              <a:spcAft>
                <a:spcPct val="0"/>
              </a:spcAft>
              <a:defRPr/>
            </a:pPr>
            <a:endParaRPr lang="en-US">
              <a:solidFill>
                <a:srgbClr val="000000"/>
              </a:solidFill>
              <a:latin typeface="Times New Roman" panose="02020603050405020304" pitchFamily="18" charset="0"/>
            </a:endParaRPr>
          </a:p>
        </p:txBody>
      </p:sp>
      <p:pic>
        <p:nvPicPr>
          <p:cNvPr id="3094" name="Mo uoc ngay mai.mp3">
            <a:hlinkClick r:id="" action="ppaction://media"/>
            <a:extLst>
              <a:ext uri="{FF2B5EF4-FFF2-40B4-BE49-F238E27FC236}">
                <a16:creationId xmlns:a16="http://schemas.microsoft.com/office/drawing/2014/main" id="{6E59271C-1522-7735-4E56-8DB4788134C0}"/>
              </a:ext>
            </a:extLst>
          </p:cNvPr>
          <p:cNvPicPr>
            <a:picLocks noRot="1" noChangeAspect="1" noChangeArrowheads="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1524000" y="6705600"/>
            <a:ext cx="1524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1" name="Picture 23" descr="POINSET3">
            <a:extLst>
              <a:ext uri="{FF2B5EF4-FFF2-40B4-BE49-F238E27FC236}">
                <a16:creationId xmlns:a16="http://schemas.microsoft.com/office/drawing/2014/main" id="{BED4BF5C-884A-E492-29A4-9308BB19A17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220200" y="5486400"/>
            <a:ext cx="1143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2" name="Picture 24" descr="POINSET3">
            <a:extLst>
              <a:ext uri="{FF2B5EF4-FFF2-40B4-BE49-F238E27FC236}">
                <a16:creationId xmlns:a16="http://schemas.microsoft.com/office/drawing/2014/main" id="{807CBADB-3F47-9B2F-1E00-D4970F06924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1752600" y="5715001"/>
            <a:ext cx="9144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3" name="Picture 25" descr="BAR">
            <a:extLst>
              <a:ext uri="{FF2B5EF4-FFF2-40B4-BE49-F238E27FC236}">
                <a16:creationId xmlns:a16="http://schemas.microsoft.com/office/drawing/2014/main" id="{A5F62796-84AF-826B-6C25-ABEF5BAE14AA}"/>
              </a:ext>
            </a:extLst>
          </p:cNvPr>
          <p:cNvPicPr preferRelativeResize="0">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6200000">
            <a:off x="7201694" y="3391694"/>
            <a:ext cx="6858000" cy="7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4" name="Picture 26" descr="BAR">
            <a:extLst>
              <a:ext uri="{FF2B5EF4-FFF2-40B4-BE49-F238E27FC236}">
                <a16:creationId xmlns:a16="http://schemas.microsoft.com/office/drawing/2014/main" id="{7D2CEA2E-7B6D-1223-15FE-4098DD1E4B49}"/>
              </a:ext>
            </a:extLst>
          </p:cNvPr>
          <p:cNvPicPr preferRelativeResize="0">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6200000">
            <a:off x="-1867693" y="3391694"/>
            <a:ext cx="6858000" cy="7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5" name="Picture 27" descr="BAR">
            <a:extLst>
              <a:ext uri="{FF2B5EF4-FFF2-40B4-BE49-F238E27FC236}">
                <a16:creationId xmlns:a16="http://schemas.microsoft.com/office/drawing/2014/main" id="{EA64FE88-88CC-C752-FDFD-5F73C1D260FA}"/>
              </a:ext>
            </a:extLst>
          </p:cNvPr>
          <p:cNvPicPr preferRelativeResize="0">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1"/>
            <a:ext cx="914400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6" name="Picture 28" descr="BAR">
            <a:extLst>
              <a:ext uri="{FF2B5EF4-FFF2-40B4-BE49-F238E27FC236}">
                <a16:creationId xmlns:a16="http://schemas.microsoft.com/office/drawing/2014/main" id="{F3622E9E-7070-7171-76ED-6626C7F8EF42}"/>
              </a:ext>
            </a:extLst>
          </p:cNvPr>
          <p:cNvPicPr preferRelativeResize="0">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6757988"/>
            <a:ext cx="9144000"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1" name="Picture 29" descr="BOCAU">
            <a:extLst>
              <a:ext uri="{FF2B5EF4-FFF2-40B4-BE49-F238E27FC236}">
                <a16:creationId xmlns:a16="http://schemas.microsoft.com/office/drawing/2014/main" id="{A279D1EC-AE28-1E56-B242-8192094FFBE9}"/>
              </a:ext>
            </a:extLst>
          </p:cNvPr>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9525000" y="17399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8" name="Text Box 30">
            <a:extLst>
              <a:ext uri="{FF2B5EF4-FFF2-40B4-BE49-F238E27FC236}">
                <a16:creationId xmlns:a16="http://schemas.microsoft.com/office/drawing/2014/main" id="{B403C527-02C5-30BE-0E80-AE1DC9F7464D}"/>
              </a:ext>
            </a:extLst>
          </p:cNvPr>
          <p:cNvSpPr txBox="1">
            <a:spLocks noChangeArrowheads="1"/>
          </p:cNvSpPr>
          <p:nvPr/>
        </p:nvSpPr>
        <p:spPr bwMode="auto">
          <a:xfrm>
            <a:off x="1524000" y="381000"/>
            <a:ext cx="9144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lnSpc>
                <a:spcPct val="80000"/>
              </a:lnSpc>
              <a:spcBef>
                <a:spcPct val="50000"/>
              </a:spcBef>
              <a:spcAft>
                <a:spcPct val="0"/>
              </a:spcAft>
              <a:buNone/>
            </a:pPr>
            <a:r>
              <a:rPr lang="en-US" altLang="en-US" sz="2000" b="1">
                <a:solidFill>
                  <a:srgbClr val="000000"/>
                </a:solidFill>
                <a:latin typeface="Times New Roman" panose="02020603050405020304" pitchFamily="18" charset="0"/>
              </a:rPr>
              <a:t>SỞ GIÁO DỤC VÀ ĐÀO TẠO BÌNH ĐỊNH</a:t>
            </a:r>
          </a:p>
        </p:txBody>
      </p:sp>
      <p:sp>
        <p:nvSpPr>
          <p:cNvPr id="7199" name="Text Box 31">
            <a:extLst>
              <a:ext uri="{FF2B5EF4-FFF2-40B4-BE49-F238E27FC236}">
                <a16:creationId xmlns:a16="http://schemas.microsoft.com/office/drawing/2014/main" id="{DD11AFCD-D65A-80CE-A164-42523FF42AD3}"/>
              </a:ext>
            </a:extLst>
          </p:cNvPr>
          <p:cNvSpPr txBox="1">
            <a:spLocks noChangeArrowheads="1"/>
          </p:cNvSpPr>
          <p:nvPr/>
        </p:nvSpPr>
        <p:spPr bwMode="auto">
          <a:xfrm>
            <a:off x="1539875" y="685800"/>
            <a:ext cx="9144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lnSpc>
                <a:spcPct val="80000"/>
              </a:lnSpc>
              <a:spcBef>
                <a:spcPct val="50000"/>
              </a:spcBef>
              <a:spcAft>
                <a:spcPct val="0"/>
              </a:spcAft>
              <a:buNone/>
            </a:pPr>
            <a:r>
              <a:rPr lang="en-US" altLang="en-US" sz="2000" b="1">
                <a:solidFill>
                  <a:srgbClr val="000000"/>
                </a:solidFill>
                <a:latin typeface="Times New Roman" panose="02020603050405020304" pitchFamily="18" charset="0"/>
              </a:rPr>
              <a:t>TRƯỜNG THPT XUÂN DIỆU</a:t>
            </a:r>
          </a:p>
        </p:txBody>
      </p:sp>
      <p:pic>
        <p:nvPicPr>
          <p:cNvPr id="7200" name="Picture 33" descr="POINSET3">
            <a:extLst>
              <a:ext uri="{FF2B5EF4-FFF2-40B4-BE49-F238E27FC236}">
                <a16:creationId xmlns:a16="http://schemas.microsoft.com/office/drawing/2014/main" id="{27FC650E-B69E-1C52-B915-8F2181D37E5A}"/>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800000">
            <a:off x="1676400" y="228600"/>
            <a:ext cx="11430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CA5006F5-7E8E-5671-9007-D1B31FE0551C}"/>
              </a:ext>
            </a:extLst>
          </p:cNvPr>
          <p:cNvSpPr txBox="1">
            <a:spLocks noChangeArrowheads="1"/>
          </p:cNvSpPr>
          <p:nvPr/>
        </p:nvSpPr>
        <p:spPr bwMode="auto">
          <a:xfrm>
            <a:off x="1828800" y="298450"/>
            <a:ext cx="8586788" cy="604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None/>
            </a:pPr>
            <a:r>
              <a:rPr lang="en-US" altLang="en-US" sz="4000" b="1" dirty="0" err="1">
                <a:solidFill>
                  <a:srgbClr val="0000CC"/>
                </a:solidFill>
                <a:latin typeface="Times New Roman" panose="02020603050405020304" pitchFamily="18" charset="0"/>
              </a:rPr>
              <a:t>Chào</a:t>
            </a:r>
            <a:r>
              <a:rPr lang="en-US" altLang="en-US" sz="4000" b="1" dirty="0">
                <a:solidFill>
                  <a:srgbClr val="0000CC"/>
                </a:solidFill>
                <a:latin typeface="Times New Roman" panose="02020603050405020304" pitchFamily="18" charset="0"/>
              </a:rPr>
              <a:t> </a:t>
            </a:r>
            <a:r>
              <a:rPr lang="en-US" altLang="en-US" sz="4000" b="1" dirty="0" err="1">
                <a:solidFill>
                  <a:srgbClr val="0000CC"/>
                </a:solidFill>
                <a:latin typeface="Times New Roman" panose="02020603050405020304" pitchFamily="18" charset="0"/>
              </a:rPr>
              <a:t>mừng</a:t>
            </a:r>
            <a:r>
              <a:rPr lang="en-US" altLang="en-US" sz="4000" b="1" dirty="0">
                <a:solidFill>
                  <a:srgbClr val="0000CC"/>
                </a:solidFill>
                <a:latin typeface="Times New Roman" panose="02020603050405020304" pitchFamily="18" charset="0"/>
              </a:rPr>
              <a:t> </a:t>
            </a:r>
            <a:r>
              <a:rPr lang="en-US" altLang="en-US" sz="4000" b="1" dirty="0" err="1">
                <a:solidFill>
                  <a:srgbClr val="0000CC"/>
                </a:solidFill>
                <a:latin typeface="Times New Roman" panose="02020603050405020304" pitchFamily="18" charset="0"/>
              </a:rPr>
              <a:t>quý</a:t>
            </a:r>
            <a:r>
              <a:rPr lang="en-US" altLang="en-US" sz="4000" b="1" dirty="0">
                <a:solidFill>
                  <a:srgbClr val="0000CC"/>
                </a:solidFill>
                <a:latin typeface="Times New Roman" panose="02020603050405020304" pitchFamily="18" charset="0"/>
              </a:rPr>
              <a:t> </a:t>
            </a:r>
            <a:r>
              <a:rPr lang="en-US" altLang="en-US" sz="4000" b="1" dirty="0" err="1">
                <a:solidFill>
                  <a:srgbClr val="0000CC"/>
                </a:solidFill>
                <a:latin typeface="Times New Roman" panose="02020603050405020304" pitchFamily="18" charset="0"/>
              </a:rPr>
              <a:t>thầy</a:t>
            </a:r>
            <a:r>
              <a:rPr lang="en-US" altLang="en-US" sz="4000" b="1" dirty="0">
                <a:solidFill>
                  <a:srgbClr val="0000CC"/>
                </a:solidFill>
                <a:latin typeface="Times New Roman" panose="02020603050405020304" pitchFamily="18" charset="0"/>
              </a:rPr>
              <a:t> </a:t>
            </a:r>
            <a:r>
              <a:rPr lang="en-US" altLang="en-US" sz="4000" b="1" dirty="0" err="1">
                <a:solidFill>
                  <a:srgbClr val="0000CC"/>
                </a:solidFill>
                <a:latin typeface="Times New Roman" panose="02020603050405020304" pitchFamily="18" charset="0"/>
              </a:rPr>
              <a:t>cô</a:t>
            </a:r>
            <a:r>
              <a:rPr lang="en-US" altLang="en-US" sz="4000" b="1" dirty="0">
                <a:solidFill>
                  <a:srgbClr val="0000CC"/>
                </a:solidFill>
                <a:latin typeface="Times New Roman" panose="02020603050405020304" pitchFamily="18" charset="0"/>
              </a:rPr>
              <a:t> </a:t>
            </a:r>
            <a:br>
              <a:rPr lang="en-US" altLang="en-US" sz="4000" b="1" dirty="0">
                <a:solidFill>
                  <a:srgbClr val="0000CC"/>
                </a:solidFill>
                <a:latin typeface="Times New Roman" panose="02020603050405020304" pitchFamily="18" charset="0"/>
              </a:rPr>
            </a:br>
            <a:r>
              <a:rPr lang="en-US" altLang="en-US" sz="4000" b="1" dirty="0" err="1">
                <a:solidFill>
                  <a:srgbClr val="0000CC"/>
                </a:solidFill>
                <a:latin typeface="Times New Roman" panose="02020603050405020304" pitchFamily="18" charset="0"/>
              </a:rPr>
              <a:t>đến</a:t>
            </a:r>
            <a:r>
              <a:rPr lang="en-US" altLang="en-US" sz="4000" b="1" dirty="0">
                <a:solidFill>
                  <a:srgbClr val="0000CC"/>
                </a:solidFill>
                <a:latin typeface="Times New Roman" panose="02020603050405020304" pitchFamily="18" charset="0"/>
              </a:rPr>
              <a:t> dự </a:t>
            </a:r>
            <a:r>
              <a:rPr lang="en-US" altLang="en-US" sz="4000" b="1" dirty="0" err="1">
                <a:solidFill>
                  <a:srgbClr val="0000CC"/>
                </a:solidFill>
                <a:latin typeface="Times New Roman" panose="02020603050405020304" pitchFamily="18" charset="0"/>
              </a:rPr>
              <a:t>giờ</a:t>
            </a:r>
            <a:r>
              <a:rPr lang="en-US" altLang="en-US" sz="4000" b="1" dirty="0">
                <a:solidFill>
                  <a:srgbClr val="0000CC"/>
                </a:solidFill>
                <a:latin typeface="Times New Roman" panose="02020603050405020304" pitchFamily="18" charset="0"/>
              </a:rPr>
              <a:t> </a:t>
            </a:r>
            <a:r>
              <a:rPr lang="en-US" altLang="en-US" sz="4000" b="1" dirty="0" err="1">
                <a:solidFill>
                  <a:srgbClr val="0000CC"/>
                </a:solidFill>
                <a:latin typeface="Times New Roman" panose="02020603050405020304" pitchFamily="18" charset="0"/>
              </a:rPr>
              <a:t>môn</a:t>
            </a:r>
            <a:r>
              <a:rPr lang="en-US" altLang="en-US" sz="4000" b="1" dirty="0">
                <a:solidFill>
                  <a:srgbClr val="0000CC"/>
                </a:solidFill>
                <a:latin typeface="Times New Roman" panose="02020603050405020304" pitchFamily="18" charset="0"/>
              </a:rPr>
              <a:t> </a:t>
            </a:r>
            <a:r>
              <a:rPr lang="en-US" altLang="en-US" sz="4000" b="1" dirty="0" err="1">
                <a:solidFill>
                  <a:srgbClr val="0000CC"/>
                </a:solidFill>
                <a:latin typeface="Times New Roman" panose="02020603050405020304" pitchFamily="18" charset="0"/>
              </a:rPr>
              <a:t>Ngữ</a:t>
            </a:r>
            <a:r>
              <a:rPr lang="en-US" altLang="en-US" sz="4000" b="1" dirty="0">
                <a:solidFill>
                  <a:srgbClr val="0000CC"/>
                </a:solidFill>
                <a:latin typeface="Times New Roman" panose="02020603050405020304" pitchFamily="18" charset="0"/>
              </a:rPr>
              <a:t> </a:t>
            </a:r>
            <a:r>
              <a:rPr lang="en-US" altLang="en-US" sz="4000" b="1" dirty="0" err="1">
                <a:solidFill>
                  <a:srgbClr val="0000CC"/>
                </a:solidFill>
                <a:latin typeface="Times New Roman" panose="02020603050405020304" pitchFamily="18" charset="0"/>
              </a:rPr>
              <a:t>văn</a:t>
            </a:r>
            <a:r>
              <a:rPr lang="en-US" altLang="en-US" sz="4000" b="1" dirty="0">
                <a:solidFill>
                  <a:srgbClr val="0000CC"/>
                </a:solidFill>
                <a:latin typeface="Times New Roman" panose="02020603050405020304" pitchFamily="18" charset="0"/>
              </a:rPr>
              <a:t> </a:t>
            </a:r>
            <a:br>
              <a:rPr lang="en-US" altLang="en-US" sz="4000" b="1" dirty="0">
                <a:solidFill>
                  <a:srgbClr val="0000CC"/>
                </a:solidFill>
                <a:latin typeface="Times New Roman" panose="02020603050405020304" pitchFamily="18" charset="0"/>
              </a:rPr>
            </a:br>
            <a:r>
              <a:rPr lang="en-US" altLang="en-US" sz="5400" b="1" dirty="0" err="1">
                <a:solidFill>
                  <a:srgbClr val="FF0000"/>
                </a:solidFill>
                <a:latin typeface="Times New Roman" panose="02020603050405020304" pitchFamily="18" charset="0"/>
              </a:rPr>
              <a:t>Lớp</a:t>
            </a:r>
            <a:r>
              <a:rPr lang="en-US" altLang="en-US" sz="5400" b="1" dirty="0">
                <a:solidFill>
                  <a:srgbClr val="FF0000"/>
                </a:solidFill>
                <a:latin typeface="Times New Roman" panose="02020603050405020304" pitchFamily="18" charset="0"/>
              </a:rPr>
              <a:t> 11A1</a:t>
            </a:r>
          </a:p>
          <a:p>
            <a:pPr algn="ctr" fontAlgn="base">
              <a:spcBef>
                <a:spcPct val="0"/>
              </a:spcBef>
              <a:spcAft>
                <a:spcPct val="0"/>
              </a:spcAft>
              <a:buNone/>
            </a:pPr>
            <a:r>
              <a:rPr lang="en-US" altLang="en-US" sz="5400" b="1" dirty="0">
                <a:solidFill>
                  <a:srgbClr val="FF0000"/>
                </a:solidFill>
                <a:latin typeface="Times New Roman" panose="02020603050405020304" pitchFamily="18" charset="0"/>
              </a:rPr>
              <a:t>GV: </a:t>
            </a:r>
            <a:r>
              <a:rPr lang="en-US" altLang="en-US" sz="5400" b="1" dirty="0" err="1">
                <a:solidFill>
                  <a:srgbClr val="FF0000"/>
                </a:solidFill>
                <a:latin typeface="Times New Roman" panose="02020603050405020304" pitchFamily="18" charset="0"/>
              </a:rPr>
              <a:t>Trần</a:t>
            </a:r>
            <a:r>
              <a:rPr lang="en-US" altLang="en-US" sz="5400" b="1" dirty="0">
                <a:solidFill>
                  <a:srgbClr val="FF0000"/>
                </a:solidFill>
                <a:latin typeface="Times New Roman" panose="02020603050405020304" pitchFamily="18" charset="0"/>
              </a:rPr>
              <a:t> </a:t>
            </a:r>
            <a:r>
              <a:rPr lang="en-US" altLang="en-US" sz="5400" b="1" dirty="0" err="1">
                <a:solidFill>
                  <a:srgbClr val="FF0000"/>
                </a:solidFill>
                <a:latin typeface="Times New Roman" panose="02020603050405020304" pitchFamily="18" charset="0"/>
              </a:rPr>
              <a:t>Thị</a:t>
            </a:r>
            <a:r>
              <a:rPr lang="en-US" altLang="en-US" sz="5400" b="1" dirty="0">
                <a:solidFill>
                  <a:srgbClr val="FF0000"/>
                </a:solidFill>
                <a:latin typeface="Times New Roman" panose="02020603050405020304" pitchFamily="18" charset="0"/>
              </a:rPr>
              <a:t> Kim </a:t>
            </a:r>
            <a:r>
              <a:rPr lang="en-US" altLang="en-US" sz="5400" b="1" dirty="0" err="1">
                <a:solidFill>
                  <a:srgbClr val="FF0000"/>
                </a:solidFill>
                <a:latin typeface="Times New Roman" panose="02020603050405020304" pitchFamily="18" charset="0"/>
              </a:rPr>
              <a:t>Quyên</a:t>
            </a:r>
            <a:endParaRPr lang="en-US" altLang="en-US" sz="5400" b="1" dirty="0">
              <a:solidFill>
                <a:srgbClr val="FF0000"/>
              </a:solidFill>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528" repeatCount="indefinite" fill="hold" nodeType="withEffect">
                                  <p:stCondLst>
                                    <p:cond delay="500"/>
                                  </p:stCondLst>
                                  <p:childTnLst>
                                    <p:set>
                                      <p:cBhvr>
                                        <p:cTn id="6" dur="1" fill="hold">
                                          <p:stCondLst>
                                            <p:cond delay="0"/>
                                          </p:stCondLst>
                                        </p:cTn>
                                        <p:tgtEl>
                                          <p:spTgt spid="3075"/>
                                        </p:tgtEl>
                                        <p:attrNameLst>
                                          <p:attrName>style.visibility</p:attrName>
                                        </p:attrNameLst>
                                      </p:cBhvr>
                                      <p:to>
                                        <p:strVal val="visible"/>
                                      </p:to>
                                    </p:set>
                                    <p:anim calcmode="lin" valueType="num">
                                      <p:cBhvr>
                                        <p:cTn id="7" dur="1000" fill="hold"/>
                                        <p:tgtEl>
                                          <p:spTgt spid="3075"/>
                                        </p:tgtEl>
                                        <p:attrNameLst>
                                          <p:attrName>ppt_w</p:attrName>
                                        </p:attrNameLst>
                                      </p:cBhvr>
                                      <p:tavLst>
                                        <p:tav tm="0">
                                          <p:val>
                                            <p:fltVal val="0"/>
                                          </p:val>
                                        </p:tav>
                                        <p:tav tm="100000">
                                          <p:val>
                                            <p:strVal val="#ppt_w"/>
                                          </p:val>
                                        </p:tav>
                                      </p:tavLst>
                                    </p:anim>
                                    <p:anim calcmode="lin" valueType="num">
                                      <p:cBhvr>
                                        <p:cTn id="8" dur="1000" fill="hold"/>
                                        <p:tgtEl>
                                          <p:spTgt spid="3075"/>
                                        </p:tgtEl>
                                        <p:attrNameLst>
                                          <p:attrName>ppt_h</p:attrName>
                                        </p:attrNameLst>
                                      </p:cBhvr>
                                      <p:tavLst>
                                        <p:tav tm="0">
                                          <p:val>
                                            <p:fltVal val="0"/>
                                          </p:val>
                                        </p:tav>
                                        <p:tav tm="100000">
                                          <p:val>
                                            <p:strVal val="#ppt_h"/>
                                          </p:val>
                                        </p:tav>
                                      </p:tavLst>
                                    </p:anim>
                                    <p:anim calcmode="lin" valueType="num">
                                      <p:cBhvr>
                                        <p:cTn id="9" dur="1000" fill="hold"/>
                                        <p:tgtEl>
                                          <p:spTgt spid="3075"/>
                                        </p:tgtEl>
                                        <p:attrNameLst>
                                          <p:attrName>ppt_x</p:attrName>
                                        </p:attrNameLst>
                                      </p:cBhvr>
                                      <p:tavLst>
                                        <p:tav tm="0">
                                          <p:val>
                                            <p:fltVal val="0.5"/>
                                          </p:val>
                                        </p:tav>
                                        <p:tav tm="100000">
                                          <p:val>
                                            <p:strVal val="#ppt_x"/>
                                          </p:val>
                                        </p:tav>
                                      </p:tavLst>
                                    </p:anim>
                                    <p:anim calcmode="lin" valueType="num">
                                      <p:cBhvr>
                                        <p:cTn id="10" dur="1000" fill="hold"/>
                                        <p:tgtEl>
                                          <p:spTgt spid="3075"/>
                                        </p:tgtEl>
                                        <p:attrNameLst>
                                          <p:attrName>ppt_y</p:attrName>
                                        </p:attrNameLst>
                                      </p:cBhvr>
                                      <p:tavLst>
                                        <p:tav tm="0">
                                          <p:val>
                                            <p:fltVal val="0.5"/>
                                          </p:val>
                                        </p:tav>
                                        <p:tav tm="100000">
                                          <p:val>
                                            <p:strVal val="#ppt_y"/>
                                          </p:val>
                                        </p:tav>
                                      </p:tavLst>
                                    </p:anim>
                                  </p:childTnLst>
                                </p:cTn>
                              </p:par>
                              <p:par>
                                <p:cTn id="11" presetID="23" presetClass="entr" presetSubtype="528" repeatCount="indefinite" fill="hold" nodeType="withEffect">
                                  <p:stCondLst>
                                    <p:cond delay="0"/>
                                  </p:stCondLst>
                                  <p:childTnLst>
                                    <p:set>
                                      <p:cBhvr>
                                        <p:cTn id="12" dur="1" fill="hold">
                                          <p:stCondLst>
                                            <p:cond delay="0"/>
                                          </p:stCondLst>
                                        </p:cTn>
                                        <p:tgtEl>
                                          <p:spTgt spid="3076"/>
                                        </p:tgtEl>
                                        <p:attrNameLst>
                                          <p:attrName>style.visibility</p:attrName>
                                        </p:attrNameLst>
                                      </p:cBhvr>
                                      <p:to>
                                        <p:strVal val="visible"/>
                                      </p:to>
                                    </p:set>
                                    <p:anim calcmode="lin" valueType="num">
                                      <p:cBhvr>
                                        <p:cTn id="13" dur="1000" fill="hold"/>
                                        <p:tgtEl>
                                          <p:spTgt spid="3076"/>
                                        </p:tgtEl>
                                        <p:attrNameLst>
                                          <p:attrName>ppt_w</p:attrName>
                                        </p:attrNameLst>
                                      </p:cBhvr>
                                      <p:tavLst>
                                        <p:tav tm="0">
                                          <p:val>
                                            <p:fltVal val="0"/>
                                          </p:val>
                                        </p:tav>
                                        <p:tav tm="100000">
                                          <p:val>
                                            <p:strVal val="#ppt_w"/>
                                          </p:val>
                                        </p:tav>
                                      </p:tavLst>
                                    </p:anim>
                                    <p:anim calcmode="lin" valueType="num">
                                      <p:cBhvr>
                                        <p:cTn id="14" dur="1000" fill="hold"/>
                                        <p:tgtEl>
                                          <p:spTgt spid="3076"/>
                                        </p:tgtEl>
                                        <p:attrNameLst>
                                          <p:attrName>ppt_h</p:attrName>
                                        </p:attrNameLst>
                                      </p:cBhvr>
                                      <p:tavLst>
                                        <p:tav tm="0">
                                          <p:val>
                                            <p:fltVal val="0"/>
                                          </p:val>
                                        </p:tav>
                                        <p:tav tm="100000">
                                          <p:val>
                                            <p:strVal val="#ppt_h"/>
                                          </p:val>
                                        </p:tav>
                                      </p:tavLst>
                                    </p:anim>
                                    <p:anim calcmode="lin" valueType="num">
                                      <p:cBhvr>
                                        <p:cTn id="15" dur="1000" fill="hold"/>
                                        <p:tgtEl>
                                          <p:spTgt spid="3076"/>
                                        </p:tgtEl>
                                        <p:attrNameLst>
                                          <p:attrName>ppt_x</p:attrName>
                                        </p:attrNameLst>
                                      </p:cBhvr>
                                      <p:tavLst>
                                        <p:tav tm="0">
                                          <p:val>
                                            <p:fltVal val="0.5"/>
                                          </p:val>
                                        </p:tav>
                                        <p:tav tm="100000">
                                          <p:val>
                                            <p:strVal val="#ppt_x"/>
                                          </p:val>
                                        </p:tav>
                                      </p:tavLst>
                                    </p:anim>
                                    <p:anim calcmode="lin" valueType="num">
                                      <p:cBhvr>
                                        <p:cTn id="16" dur="1000" fill="hold"/>
                                        <p:tgtEl>
                                          <p:spTgt spid="3076"/>
                                        </p:tgtEl>
                                        <p:attrNameLst>
                                          <p:attrName>ppt_y</p:attrName>
                                        </p:attrNameLst>
                                      </p:cBhvr>
                                      <p:tavLst>
                                        <p:tav tm="0">
                                          <p:val>
                                            <p:fltVal val="0.5"/>
                                          </p:val>
                                        </p:tav>
                                        <p:tav tm="100000">
                                          <p:val>
                                            <p:strVal val="#ppt_y"/>
                                          </p:val>
                                        </p:tav>
                                      </p:tavLst>
                                    </p:anim>
                                  </p:childTnLst>
                                </p:cTn>
                              </p:par>
                              <p:par>
                                <p:cTn id="17" presetID="23" presetClass="entr" presetSubtype="528" repeatCount="indefinite" fill="hold" nodeType="withEffect">
                                  <p:stCondLst>
                                    <p:cond delay="0"/>
                                  </p:stCondLst>
                                  <p:childTnLst>
                                    <p:set>
                                      <p:cBhvr>
                                        <p:cTn id="18" dur="1" fill="hold">
                                          <p:stCondLst>
                                            <p:cond delay="0"/>
                                          </p:stCondLst>
                                        </p:cTn>
                                        <p:tgtEl>
                                          <p:spTgt spid="3077"/>
                                        </p:tgtEl>
                                        <p:attrNameLst>
                                          <p:attrName>style.visibility</p:attrName>
                                        </p:attrNameLst>
                                      </p:cBhvr>
                                      <p:to>
                                        <p:strVal val="visible"/>
                                      </p:to>
                                    </p:set>
                                    <p:anim calcmode="lin" valueType="num">
                                      <p:cBhvr>
                                        <p:cTn id="19" dur="1000" fill="hold"/>
                                        <p:tgtEl>
                                          <p:spTgt spid="3077"/>
                                        </p:tgtEl>
                                        <p:attrNameLst>
                                          <p:attrName>ppt_w</p:attrName>
                                        </p:attrNameLst>
                                      </p:cBhvr>
                                      <p:tavLst>
                                        <p:tav tm="0">
                                          <p:val>
                                            <p:fltVal val="0"/>
                                          </p:val>
                                        </p:tav>
                                        <p:tav tm="100000">
                                          <p:val>
                                            <p:strVal val="#ppt_w"/>
                                          </p:val>
                                        </p:tav>
                                      </p:tavLst>
                                    </p:anim>
                                    <p:anim calcmode="lin" valueType="num">
                                      <p:cBhvr>
                                        <p:cTn id="20" dur="1000" fill="hold"/>
                                        <p:tgtEl>
                                          <p:spTgt spid="3077"/>
                                        </p:tgtEl>
                                        <p:attrNameLst>
                                          <p:attrName>ppt_h</p:attrName>
                                        </p:attrNameLst>
                                      </p:cBhvr>
                                      <p:tavLst>
                                        <p:tav tm="0">
                                          <p:val>
                                            <p:fltVal val="0"/>
                                          </p:val>
                                        </p:tav>
                                        <p:tav tm="100000">
                                          <p:val>
                                            <p:strVal val="#ppt_h"/>
                                          </p:val>
                                        </p:tav>
                                      </p:tavLst>
                                    </p:anim>
                                    <p:anim calcmode="lin" valueType="num">
                                      <p:cBhvr>
                                        <p:cTn id="21" dur="1000" fill="hold"/>
                                        <p:tgtEl>
                                          <p:spTgt spid="3077"/>
                                        </p:tgtEl>
                                        <p:attrNameLst>
                                          <p:attrName>ppt_x</p:attrName>
                                        </p:attrNameLst>
                                      </p:cBhvr>
                                      <p:tavLst>
                                        <p:tav tm="0">
                                          <p:val>
                                            <p:fltVal val="0.5"/>
                                          </p:val>
                                        </p:tav>
                                        <p:tav tm="100000">
                                          <p:val>
                                            <p:strVal val="#ppt_x"/>
                                          </p:val>
                                        </p:tav>
                                      </p:tavLst>
                                    </p:anim>
                                    <p:anim calcmode="lin" valueType="num">
                                      <p:cBhvr>
                                        <p:cTn id="22" dur="1000" fill="hold"/>
                                        <p:tgtEl>
                                          <p:spTgt spid="3077"/>
                                        </p:tgtEl>
                                        <p:attrNameLst>
                                          <p:attrName>ppt_y</p:attrName>
                                        </p:attrNameLst>
                                      </p:cBhvr>
                                      <p:tavLst>
                                        <p:tav tm="0">
                                          <p:val>
                                            <p:fltVal val="0.5"/>
                                          </p:val>
                                        </p:tav>
                                        <p:tav tm="100000">
                                          <p:val>
                                            <p:strVal val="#ppt_y"/>
                                          </p:val>
                                        </p:tav>
                                      </p:tavLst>
                                    </p:anim>
                                  </p:childTnLst>
                                </p:cTn>
                              </p:par>
                              <p:par>
                                <p:cTn id="23" presetID="23" presetClass="entr" presetSubtype="528" repeatCount="indefinite" fill="hold" nodeType="withEffect">
                                  <p:stCondLst>
                                    <p:cond delay="500"/>
                                  </p:stCondLst>
                                  <p:childTnLst>
                                    <p:set>
                                      <p:cBhvr>
                                        <p:cTn id="24" dur="1" fill="hold">
                                          <p:stCondLst>
                                            <p:cond delay="0"/>
                                          </p:stCondLst>
                                        </p:cTn>
                                        <p:tgtEl>
                                          <p:spTgt spid="3078"/>
                                        </p:tgtEl>
                                        <p:attrNameLst>
                                          <p:attrName>style.visibility</p:attrName>
                                        </p:attrNameLst>
                                      </p:cBhvr>
                                      <p:to>
                                        <p:strVal val="visible"/>
                                      </p:to>
                                    </p:set>
                                    <p:anim calcmode="lin" valueType="num">
                                      <p:cBhvr>
                                        <p:cTn id="25" dur="1000" fill="hold"/>
                                        <p:tgtEl>
                                          <p:spTgt spid="3078"/>
                                        </p:tgtEl>
                                        <p:attrNameLst>
                                          <p:attrName>ppt_w</p:attrName>
                                        </p:attrNameLst>
                                      </p:cBhvr>
                                      <p:tavLst>
                                        <p:tav tm="0">
                                          <p:val>
                                            <p:fltVal val="0"/>
                                          </p:val>
                                        </p:tav>
                                        <p:tav tm="100000">
                                          <p:val>
                                            <p:strVal val="#ppt_w"/>
                                          </p:val>
                                        </p:tav>
                                      </p:tavLst>
                                    </p:anim>
                                    <p:anim calcmode="lin" valueType="num">
                                      <p:cBhvr>
                                        <p:cTn id="26" dur="1000" fill="hold"/>
                                        <p:tgtEl>
                                          <p:spTgt spid="3078"/>
                                        </p:tgtEl>
                                        <p:attrNameLst>
                                          <p:attrName>ppt_h</p:attrName>
                                        </p:attrNameLst>
                                      </p:cBhvr>
                                      <p:tavLst>
                                        <p:tav tm="0">
                                          <p:val>
                                            <p:fltVal val="0"/>
                                          </p:val>
                                        </p:tav>
                                        <p:tav tm="100000">
                                          <p:val>
                                            <p:strVal val="#ppt_h"/>
                                          </p:val>
                                        </p:tav>
                                      </p:tavLst>
                                    </p:anim>
                                    <p:anim calcmode="lin" valueType="num">
                                      <p:cBhvr>
                                        <p:cTn id="27" dur="1000" fill="hold"/>
                                        <p:tgtEl>
                                          <p:spTgt spid="3078"/>
                                        </p:tgtEl>
                                        <p:attrNameLst>
                                          <p:attrName>ppt_x</p:attrName>
                                        </p:attrNameLst>
                                      </p:cBhvr>
                                      <p:tavLst>
                                        <p:tav tm="0">
                                          <p:val>
                                            <p:fltVal val="0.5"/>
                                          </p:val>
                                        </p:tav>
                                        <p:tav tm="100000">
                                          <p:val>
                                            <p:strVal val="#ppt_x"/>
                                          </p:val>
                                        </p:tav>
                                      </p:tavLst>
                                    </p:anim>
                                    <p:anim calcmode="lin" valueType="num">
                                      <p:cBhvr>
                                        <p:cTn id="28" dur="1000" fill="hold"/>
                                        <p:tgtEl>
                                          <p:spTgt spid="3078"/>
                                        </p:tgtEl>
                                        <p:attrNameLst>
                                          <p:attrName>ppt_y</p:attrName>
                                        </p:attrNameLst>
                                      </p:cBhvr>
                                      <p:tavLst>
                                        <p:tav tm="0">
                                          <p:val>
                                            <p:fltVal val="0.5"/>
                                          </p:val>
                                        </p:tav>
                                        <p:tav tm="100000">
                                          <p:val>
                                            <p:strVal val="#ppt_y"/>
                                          </p:val>
                                        </p:tav>
                                      </p:tavLst>
                                    </p:anim>
                                  </p:childTnLst>
                                </p:cTn>
                              </p:par>
                              <p:par>
                                <p:cTn id="29" presetID="23" presetClass="entr" presetSubtype="528" repeatCount="indefinite" fill="hold" nodeType="withEffect">
                                  <p:stCondLst>
                                    <p:cond delay="500"/>
                                  </p:stCondLst>
                                  <p:childTnLst>
                                    <p:set>
                                      <p:cBhvr>
                                        <p:cTn id="30" dur="1" fill="hold">
                                          <p:stCondLst>
                                            <p:cond delay="0"/>
                                          </p:stCondLst>
                                        </p:cTn>
                                        <p:tgtEl>
                                          <p:spTgt spid="3079"/>
                                        </p:tgtEl>
                                        <p:attrNameLst>
                                          <p:attrName>style.visibility</p:attrName>
                                        </p:attrNameLst>
                                      </p:cBhvr>
                                      <p:to>
                                        <p:strVal val="visible"/>
                                      </p:to>
                                    </p:set>
                                    <p:anim calcmode="lin" valueType="num">
                                      <p:cBhvr>
                                        <p:cTn id="31" dur="1000" fill="hold"/>
                                        <p:tgtEl>
                                          <p:spTgt spid="3079"/>
                                        </p:tgtEl>
                                        <p:attrNameLst>
                                          <p:attrName>ppt_w</p:attrName>
                                        </p:attrNameLst>
                                      </p:cBhvr>
                                      <p:tavLst>
                                        <p:tav tm="0">
                                          <p:val>
                                            <p:fltVal val="0"/>
                                          </p:val>
                                        </p:tav>
                                        <p:tav tm="100000">
                                          <p:val>
                                            <p:strVal val="#ppt_w"/>
                                          </p:val>
                                        </p:tav>
                                      </p:tavLst>
                                    </p:anim>
                                    <p:anim calcmode="lin" valueType="num">
                                      <p:cBhvr>
                                        <p:cTn id="32" dur="1000" fill="hold"/>
                                        <p:tgtEl>
                                          <p:spTgt spid="3079"/>
                                        </p:tgtEl>
                                        <p:attrNameLst>
                                          <p:attrName>ppt_h</p:attrName>
                                        </p:attrNameLst>
                                      </p:cBhvr>
                                      <p:tavLst>
                                        <p:tav tm="0">
                                          <p:val>
                                            <p:fltVal val="0"/>
                                          </p:val>
                                        </p:tav>
                                        <p:tav tm="100000">
                                          <p:val>
                                            <p:strVal val="#ppt_h"/>
                                          </p:val>
                                        </p:tav>
                                      </p:tavLst>
                                    </p:anim>
                                    <p:anim calcmode="lin" valueType="num">
                                      <p:cBhvr>
                                        <p:cTn id="33" dur="1000" fill="hold"/>
                                        <p:tgtEl>
                                          <p:spTgt spid="3079"/>
                                        </p:tgtEl>
                                        <p:attrNameLst>
                                          <p:attrName>ppt_x</p:attrName>
                                        </p:attrNameLst>
                                      </p:cBhvr>
                                      <p:tavLst>
                                        <p:tav tm="0">
                                          <p:val>
                                            <p:fltVal val="0.5"/>
                                          </p:val>
                                        </p:tav>
                                        <p:tav tm="100000">
                                          <p:val>
                                            <p:strVal val="#ppt_x"/>
                                          </p:val>
                                        </p:tav>
                                      </p:tavLst>
                                    </p:anim>
                                    <p:anim calcmode="lin" valueType="num">
                                      <p:cBhvr>
                                        <p:cTn id="34" dur="1000" fill="hold"/>
                                        <p:tgtEl>
                                          <p:spTgt spid="3079"/>
                                        </p:tgtEl>
                                        <p:attrNameLst>
                                          <p:attrName>ppt_y</p:attrName>
                                        </p:attrNameLst>
                                      </p:cBhvr>
                                      <p:tavLst>
                                        <p:tav tm="0">
                                          <p:val>
                                            <p:fltVal val="0.5"/>
                                          </p:val>
                                        </p:tav>
                                        <p:tav tm="100000">
                                          <p:val>
                                            <p:strVal val="#ppt_y"/>
                                          </p:val>
                                        </p:tav>
                                      </p:tavLst>
                                    </p:anim>
                                  </p:childTnLst>
                                </p:cTn>
                              </p:par>
                              <p:par>
                                <p:cTn id="35" presetID="23" presetClass="entr" presetSubtype="528" repeatCount="indefinite" fill="hold" nodeType="withEffect">
                                  <p:stCondLst>
                                    <p:cond delay="0"/>
                                  </p:stCondLst>
                                  <p:childTnLst>
                                    <p:set>
                                      <p:cBhvr>
                                        <p:cTn id="36" dur="1" fill="hold">
                                          <p:stCondLst>
                                            <p:cond delay="0"/>
                                          </p:stCondLst>
                                        </p:cTn>
                                        <p:tgtEl>
                                          <p:spTgt spid="3080"/>
                                        </p:tgtEl>
                                        <p:attrNameLst>
                                          <p:attrName>style.visibility</p:attrName>
                                        </p:attrNameLst>
                                      </p:cBhvr>
                                      <p:to>
                                        <p:strVal val="visible"/>
                                      </p:to>
                                    </p:set>
                                    <p:anim calcmode="lin" valueType="num">
                                      <p:cBhvr>
                                        <p:cTn id="37" dur="1000" fill="hold"/>
                                        <p:tgtEl>
                                          <p:spTgt spid="3080"/>
                                        </p:tgtEl>
                                        <p:attrNameLst>
                                          <p:attrName>ppt_w</p:attrName>
                                        </p:attrNameLst>
                                      </p:cBhvr>
                                      <p:tavLst>
                                        <p:tav tm="0">
                                          <p:val>
                                            <p:fltVal val="0"/>
                                          </p:val>
                                        </p:tav>
                                        <p:tav tm="100000">
                                          <p:val>
                                            <p:strVal val="#ppt_w"/>
                                          </p:val>
                                        </p:tav>
                                      </p:tavLst>
                                    </p:anim>
                                    <p:anim calcmode="lin" valueType="num">
                                      <p:cBhvr>
                                        <p:cTn id="38" dur="1000" fill="hold"/>
                                        <p:tgtEl>
                                          <p:spTgt spid="3080"/>
                                        </p:tgtEl>
                                        <p:attrNameLst>
                                          <p:attrName>ppt_h</p:attrName>
                                        </p:attrNameLst>
                                      </p:cBhvr>
                                      <p:tavLst>
                                        <p:tav tm="0">
                                          <p:val>
                                            <p:fltVal val="0"/>
                                          </p:val>
                                        </p:tav>
                                        <p:tav tm="100000">
                                          <p:val>
                                            <p:strVal val="#ppt_h"/>
                                          </p:val>
                                        </p:tav>
                                      </p:tavLst>
                                    </p:anim>
                                    <p:anim calcmode="lin" valueType="num">
                                      <p:cBhvr>
                                        <p:cTn id="39" dur="1000" fill="hold"/>
                                        <p:tgtEl>
                                          <p:spTgt spid="3080"/>
                                        </p:tgtEl>
                                        <p:attrNameLst>
                                          <p:attrName>ppt_x</p:attrName>
                                        </p:attrNameLst>
                                      </p:cBhvr>
                                      <p:tavLst>
                                        <p:tav tm="0">
                                          <p:val>
                                            <p:fltVal val="0.5"/>
                                          </p:val>
                                        </p:tav>
                                        <p:tav tm="100000">
                                          <p:val>
                                            <p:strVal val="#ppt_x"/>
                                          </p:val>
                                        </p:tav>
                                      </p:tavLst>
                                    </p:anim>
                                    <p:anim calcmode="lin" valueType="num">
                                      <p:cBhvr>
                                        <p:cTn id="40" dur="1000" fill="hold"/>
                                        <p:tgtEl>
                                          <p:spTgt spid="3080"/>
                                        </p:tgtEl>
                                        <p:attrNameLst>
                                          <p:attrName>ppt_y</p:attrName>
                                        </p:attrNameLst>
                                      </p:cBhvr>
                                      <p:tavLst>
                                        <p:tav tm="0">
                                          <p:val>
                                            <p:fltVal val="0.5"/>
                                          </p:val>
                                        </p:tav>
                                        <p:tav tm="100000">
                                          <p:val>
                                            <p:strVal val="#ppt_y"/>
                                          </p:val>
                                        </p:tav>
                                      </p:tavLst>
                                    </p:anim>
                                  </p:childTnLst>
                                </p:cTn>
                              </p:par>
                              <p:par>
                                <p:cTn id="41" presetID="23" presetClass="entr" presetSubtype="528" repeatCount="indefinite" fill="hold" nodeType="withEffect">
                                  <p:stCondLst>
                                    <p:cond delay="1500"/>
                                  </p:stCondLst>
                                  <p:childTnLst>
                                    <p:set>
                                      <p:cBhvr>
                                        <p:cTn id="42" dur="1" fill="hold">
                                          <p:stCondLst>
                                            <p:cond delay="0"/>
                                          </p:stCondLst>
                                        </p:cTn>
                                        <p:tgtEl>
                                          <p:spTgt spid="3081"/>
                                        </p:tgtEl>
                                        <p:attrNameLst>
                                          <p:attrName>style.visibility</p:attrName>
                                        </p:attrNameLst>
                                      </p:cBhvr>
                                      <p:to>
                                        <p:strVal val="visible"/>
                                      </p:to>
                                    </p:set>
                                    <p:anim calcmode="lin" valueType="num">
                                      <p:cBhvr>
                                        <p:cTn id="43" dur="1000" fill="hold"/>
                                        <p:tgtEl>
                                          <p:spTgt spid="3081"/>
                                        </p:tgtEl>
                                        <p:attrNameLst>
                                          <p:attrName>ppt_w</p:attrName>
                                        </p:attrNameLst>
                                      </p:cBhvr>
                                      <p:tavLst>
                                        <p:tav tm="0">
                                          <p:val>
                                            <p:fltVal val="0"/>
                                          </p:val>
                                        </p:tav>
                                        <p:tav tm="100000">
                                          <p:val>
                                            <p:strVal val="#ppt_w"/>
                                          </p:val>
                                        </p:tav>
                                      </p:tavLst>
                                    </p:anim>
                                    <p:anim calcmode="lin" valueType="num">
                                      <p:cBhvr>
                                        <p:cTn id="44" dur="1000" fill="hold"/>
                                        <p:tgtEl>
                                          <p:spTgt spid="3081"/>
                                        </p:tgtEl>
                                        <p:attrNameLst>
                                          <p:attrName>ppt_h</p:attrName>
                                        </p:attrNameLst>
                                      </p:cBhvr>
                                      <p:tavLst>
                                        <p:tav tm="0">
                                          <p:val>
                                            <p:fltVal val="0"/>
                                          </p:val>
                                        </p:tav>
                                        <p:tav tm="100000">
                                          <p:val>
                                            <p:strVal val="#ppt_h"/>
                                          </p:val>
                                        </p:tav>
                                      </p:tavLst>
                                    </p:anim>
                                    <p:anim calcmode="lin" valueType="num">
                                      <p:cBhvr>
                                        <p:cTn id="45" dur="1000" fill="hold"/>
                                        <p:tgtEl>
                                          <p:spTgt spid="3081"/>
                                        </p:tgtEl>
                                        <p:attrNameLst>
                                          <p:attrName>ppt_x</p:attrName>
                                        </p:attrNameLst>
                                      </p:cBhvr>
                                      <p:tavLst>
                                        <p:tav tm="0">
                                          <p:val>
                                            <p:fltVal val="0.5"/>
                                          </p:val>
                                        </p:tav>
                                        <p:tav tm="100000">
                                          <p:val>
                                            <p:strVal val="#ppt_x"/>
                                          </p:val>
                                        </p:tav>
                                      </p:tavLst>
                                    </p:anim>
                                    <p:anim calcmode="lin" valueType="num">
                                      <p:cBhvr>
                                        <p:cTn id="46" dur="1000" fill="hold"/>
                                        <p:tgtEl>
                                          <p:spTgt spid="3081"/>
                                        </p:tgtEl>
                                        <p:attrNameLst>
                                          <p:attrName>ppt_y</p:attrName>
                                        </p:attrNameLst>
                                      </p:cBhvr>
                                      <p:tavLst>
                                        <p:tav tm="0">
                                          <p:val>
                                            <p:fltVal val="0.5"/>
                                          </p:val>
                                        </p:tav>
                                        <p:tav tm="100000">
                                          <p:val>
                                            <p:strVal val="#ppt_y"/>
                                          </p:val>
                                        </p:tav>
                                      </p:tavLst>
                                    </p:anim>
                                  </p:childTnLst>
                                </p:cTn>
                              </p:par>
                              <p:par>
                                <p:cTn id="47" presetID="23" presetClass="entr" presetSubtype="528" repeatCount="indefinite" fill="hold" nodeType="withEffect">
                                  <p:stCondLst>
                                    <p:cond delay="1000"/>
                                  </p:stCondLst>
                                  <p:childTnLst>
                                    <p:set>
                                      <p:cBhvr>
                                        <p:cTn id="48" dur="1" fill="hold">
                                          <p:stCondLst>
                                            <p:cond delay="0"/>
                                          </p:stCondLst>
                                        </p:cTn>
                                        <p:tgtEl>
                                          <p:spTgt spid="3082"/>
                                        </p:tgtEl>
                                        <p:attrNameLst>
                                          <p:attrName>style.visibility</p:attrName>
                                        </p:attrNameLst>
                                      </p:cBhvr>
                                      <p:to>
                                        <p:strVal val="visible"/>
                                      </p:to>
                                    </p:set>
                                    <p:anim calcmode="lin" valueType="num">
                                      <p:cBhvr>
                                        <p:cTn id="49" dur="1000" fill="hold"/>
                                        <p:tgtEl>
                                          <p:spTgt spid="3082"/>
                                        </p:tgtEl>
                                        <p:attrNameLst>
                                          <p:attrName>ppt_w</p:attrName>
                                        </p:attrNameLst>
                                      </p:cBhvr>
                                      <p:tavLst>
                                        <p:tav tm="0">
                                          <p:val>
                                            <p:fltVal val="0"/>
                                          </p:val>
                                        </p:tav>
                                        <p:tav tm="100000">
                                          <p:val>
                                            <p:strVal val="#ppt_w"/>
                                          </p:val>
                                        </p:tav>
                                      </p:tavLst>
                                    </p:anim>
                                    <p:anim calcmode="lin" valueType="num">
                                      <p:cBhvr>
                                        <p:cTn id="50" dur="1000" fill="hold"/>
                                        <p:tgtEl>
                                          <p:spTgt spid="3082"/>
                                        </p:tgtEl>
                                        <p:attrNameLst>
                                          <p:attrName>ppt_h</p:attrName>
                                        </p:attrNameLst>
                                      </p:cBhvr>
                                      <p:tavLst>
                                        <p:tav tm="0">
                                          <p:val>
                                            <p:fltVal val="0"/>
                                          </p:val>
                                        </p:tav>
                                        <p:tav tm="100000">
                                          <p:val>
                                            <p:strVal val="#ppt_h"/>
                                          </p:val>
                                        </p:tav>
                                      </p:tavLst>
                                    </p:anim>
                                    <p:anim calcmode="lin" valueType="num">
                                      <p:cBhvr>
                                        <p:cTn id="51" dur="1000" fill="hold"/>
                                        <p:tgtEl>
                                          <p:spTgt spid="3082"/>
                                        </p:tgtEl>
                                        <p:attrNameLst>
                                          <p:attrName>ppt_x</p:attrName>
                                        </p:attrNameLst>
                                      </p:cBhvr>
                                      <p:tavLst>
                                        <p:tav tm="0">
                                          <p:val>
                                            <p:fltVal val="0.5"/>
                                          </p:val>
                                        </p:tav>
                                        <p:tav tm="100000">
                                          <p:val>
                                            <p:strVal val="#ppt_x"/>
                                          </p:val>
                                        </p:tav>
                                      </p:tavLst>
                                    </p:anim>
                                    <p:anim calcmode="lin" valueType="num">
                                      <p:cBhvr>
                                        <p:cTn id="52" dur="1000" fill="hold"/>
                                        <p:tgtEl>
                                          <p:spTgt spid="3082"/>
                                        </p:tgtEl>
                                        <p:attrNameLst>
                                          <p:attrName>ppt_y</p:attrName>
                                        </p:attrNameLst>
                                      </p:cBhvr>
                                      <p:tavLst>
                                        <p:tav tm="0">
                                          <p:val>
                                            <p:fltVal val="0.5"/>
                                          </p:val>
                                        </p:tav>
                                        <p:tav tm="100000">
                                          <p:val>
                                            <p:strVal val="#ppt_y"/>
                                          </p:val>
                                        </p:tav>
                                      </p:tavLst>
                                    </p:anim>
                                  </p:childTnLst>
                                </p:cTn>
                              </p:par>
                              <p:par>
                                <p:cTn id="53" presetID="23" presetClass="entr" presetSubtype="528" repeatCount="indefinite" fill="hold" nodeType="withEffect">
                                  <p:stCondLst>
                                    <p:cond delay="0"/>
                                  </p:stCondLst>
                                  <p:childTnLst>
                                    <p:set>
                                      <p:cBhvr>
                                        <p:cTn id="54" dur="1" fill="hold">
                                          <p:stCondLst>
                                            <p:cond delay="0"/>
                                          </p:stCondLst>
                                        </p:cTn>
                                        <p:tgtEl>
                                          <p:spTgt spid="3084"/>
                                        </p:tgtEl>
                                        <p:attrNameLst>
                                          <p:attrName>style.visibility</p:attrName>
                                        </p:attrNameLst>
                                      </p:cBhvr>
                                      <p:to>
                                        <p:strVal val="visible"/>
                                      </p:to>
                                    </p:set>
                                    <p:anim calcmode="lin" valueType="num">
                                      <p:cBhvr>
                                        <p:cTn id="55" dur="1000" fill="hold"/>
                                        <p:tgtEl>
                                          <p:spTgt spid="3084"/>
                                        </p:tgtEl>
                                        <p:attrNameLst>
                                          <p:attrName>ppt_w</p:attrName>
                                        </p:attrNameLst>
                                      </p:cBhvr>
                                      <p:tavLst>
                                        <p:tav tm="0">
                                          <p:val>
                                            <p:fltVal val="0"/>
                                          </p:val>
                                        </p:tav>
                                        <p:tav tm="100000">
                                          <p:val>
                                            <p:strVal val="#ppt_w"/>
                                          </p:val>
                                        </p:tav>
                                      </p:tavLst>
                                    </p:anim>
                                    <p:anim calcmode="lin" valueType="num">
                                      <p:cBhvr>
                                        <p:cTn id="56" dur="1000" fill="hold"/>
                                        <p:tgtEl>
                                          <p:spTgt spid="3084"/>
                                        </p:tgtEl>
                                        <p:attrNameLst>
                                          <p:attrName>ppt_h</p:attrName>
                                        </p:attrNameLst>
                                      </p:cBhvr>
                                      <p:tavLst>
                                        <p:tav tm="0">
                                          <p:val>
                                            <p:fltVal val="0"/>
                                          </p:val>
                                        </p:tav>
                                        <p:tav tm="100000">
                                          <p:val>
                                            <p:strVal val="#ppt_h"/>
                                          </p:val>
                                        </p:tav>
                                      </p:tavLst>
                                    </p:anim>
                                    <p:anim calcmode="lin" valueType="num">
                                      <p:cBhvr>
                                        <p:cTn id="57" dur="1000" fill="hold"/>
                                        <p:tgtEl>
                                          <p:spTgt spid="3084"/>
                                        </p:tgtEl>
                                        <p:attrNameLst>
                                          <p:attrName>ppt_x</p:attrName>
                                        </p:attrNameLst>
                                      </p:cBhvr>
                                      <p:tavLst>
                                        <p:tav tm="0">
                                          <p:val>
                                            <p:fltVal val="0.5"/>
                                          </p:val>
                                        </p:tav>
                                        <p:tav tm="100000">
                                          <p:val>
                                            <p:strVal val="#ppt_x"/>
                                          </p:val>
                                        </p:tav>
                                      </p:tavLst>
                                    </p:anim>
                                    <p:anim calcmode="lin" valueType="num">
                                      <p:cBhvr>
                                        <p:cTn id="58" dur="1000" fill="hold"/>
                                        <p:tgtEl>
                                          <p:spTgt spid="3084"/>
                                        </p:tgtEl>
                                        <p:attrNameLst>
                                          <p:attrName>ppt_y</p:attrName>
                                        </p:attrNameLst>
                                      </p:cBhvr>
                                      <p:tavLst>
                                        <p:tav tm="0">
                                          <p:val>
                                            <p:fltVal val="0.5"/>
                                          </p:val>
                                        </p:tav>
                                        <p:tav tm="100000">
                                          <p:val>
                                            <p:strVal val="#ppt_y"/>
                                          </p:val>
                                        </p:tav>
                                      </p:tavLst>
                                    </p:anim>
                                  </p:childTnLst>
                                </p:cTn>
                              </p:par>
                              <p:par>
                                <p:cTn id="59" presetID="23" presetClass="entr" presetSubtype="528" repeatCount="indefinite" fill="hold" nodeType="withEffect">
                                  <p:stCondLst>
                                    <p:cond delay="0"/>
                                  </p:stCondLst>
                                  <p:childTnLst>
                                    <p:set>
                                      <p:cBhvr>
                                        <p:cTn id="60" dur="1" fill="hold">
                                          <p:stCondLst>
                                            <p:cond delay="0"/>
                                          </p:stCondLst>
                                        </p:cTn>
                                        <p:tgtEl>
                                          <p:spTgt spid="3085"/>
                                        </p:tgtEl>
                                        <p:attrNameLst>
                                          <p:attrName>style.visibility</p:attrName>
                                        </p:attrNameLst>
                                      </p:cBhvr>
                                      <p:to>
                                        <p:strVal val="visible"/>
                                      </p:to>
                                    </p:set>
                                    <p:anim calcmode="lin" valueType="num">
                                      <p:cBhvr>
                                        <p:cTn id="61" dur="1000" fill="hold"/>
                                        <p:tgtEl>
                                          <p:spTgt spid="3085"/>
                                        </p:tgtEl>
                                        <p:attrNameLst>
                                          <p:attrName>ppt_w</p:attrName>
                                        </p:attrNameLst>
                                      </p:cBhvr>
                                      <p:tavLst>
                                        <p:tav tm="0">
                                          <p:val>
                                            <p:fltVal val="0"/>
                                          </p:val>
                                        </p:tav>
                                        <p:tav tm="100000">
                                          <p:val>
                                            <p:strVal val="#ppt_w"/>
                                          </p:val>
                                        </p:tav>
                                      </p:tavLst>
                                    </p:anim>
                                    <p:anim calcmode="lin" valueType="num">
                                      <p:cBhvr>
                                        <p:cTn id="62" dur="1000" fill="hold"/>
                                        <p:tgtEl>
                                          <p:spTgt spid="3085"/>
                                        </p:tgtEl>
                                        <p:attrNameLst>
                                          <p:attrName>ppt_h</p:attrName>
                                        </p:attrNameLst>
                                      </p:cBhvr>
                                      <p:tavLst>
                                        <p:tav tm="0">
                                          <p:val>
                                            <p:fltVal val="0"/>
                                          </p:val>
                                        </p:tav>
                                        <p:tav tm="100000">
                                          <p:val>
                                            <p:strVal val="#ppt_h"/>
                                          </p:val>
                                        </p:tav>
                                      </p:tavLst>
                                    </p:anim>
                                    <p:anim calcmode="lin" valueType="num">
                                      <p:cBhvr>
                                        <p:cTn id="63" dur="1000" fill="hold"/>
                                        <p:tgtEl>
                                          <p:spTgt spid="3085"/>
                                        </p:tgtEl>
                                        <p:attrNameLst>
                                          <p:attrName>ppt_x</p:attrName>
                                        </p:attrNameLst>
                                      </p:cBhvr>
                                      <p:tavLst>
                                        <p:tav tm="0">
                                          <p:val>
                                            <p:fltVal val="0.5"/>
                                          </p:val>
                                        </p:tav>
                                        <p:tav tm="100000">
                                          <p:val>
                                            <p:strVal val="#ppt_x"/>
                                          </p:val>
                                        </p:tav>
                                      </p:tavLst>
                                    </p:anim>
                                    <p:anim calcmode="lin" valueType="num">
                                      <p:cBhvr>
                                        <p:cTn id="64" dur="1000" fill="hold"/>
                                        <p:tgtEl>
                                          <p:spTgt spid="3085"/>
                                        </p:tgtEl>
                                        <p:attrNameLst>
                                          <p:attrName>ppt_y</p:attrName>
                                        </p:attrNameLst>
                                      </p:cBhvr>
                                      <p:tavLst>
                                        <p:tav tm="0">
                                          <p:val>
                                            <p:fltVal val="0.5"/>
                                          </p:val>
                                        </p:tav>
                                        <p:tav tm="100000">
                                          <p:val>
                                            <p:strVal val="#ppt_y"/>
                                          </p:val>
                                        </p:tav>
                                      </p:tavLst>
                                    </p:anim>
                                  </p:childTnLst>
                                </p:cTn>
                              </p:par>
                              <p:par>
                                <p:cTn id="65" presetID="23" presetClass="entr" presetSubtype="528" repeatCount="indefinite" fill="hold" nodeType="withEffect">
                                  <p:stCondLst>
                                    <p:cond delay="0"/>
                                  </p:stCondLst>
                                  <p:childTnLst>
                                    <p:set>
                                      <p:cBhvr>
                                        <p:cTn id="66" dur="1" fill="hold">
                                          <p:stCondLst>
                                            <p:cond delay="0"/>
                                          </p:stCondLst>
                                        </p:cTn>
                                        <p:tgtEl>
                                          <p:spTgt spid="3086"/>
                                        </p:tgtEl>
                                        <p:attrNameLst>
                                          <p:attrName>style.visibility</p:attrName>
                                        </p:attrNameLst>
                                      </p:cBhvr>
                                      <p:to>
                                        <p:strVal val="visible"/>
                                      </p:to>
                                    </p:set>
                                    <p:anim calcmode="lin" valueType="num">
                                      <p:cBhvr>
                                        <p:cTn id="67" dur="1000" fill="hold"/>
                                        <p:tgtEl>
                                          <p:spTgt spid="3086"/>
                                        </p:tgtEl>
                                        <p:attrNameLst>
                                          <p:attrName>ppt_w</p:attrName>
                                        </p:attrNameLst>
                                      </p:cBhvr>
                                      <p:tavLst>
                                        <p:tav tm="0">
                                          <p:val>
                                            <p:fltVal val="0"/>
                                          </p:val>
                                        </p:tav>
                                        <p:tav tm="100000">
                                          <p:val>
                                            <p:strVal val="#ppt_w"/>
                                          </p:val>
                                        </p:tav>
                                      </p:tavLst>
                                    </p:anim>
                                    <p:anim calcmode="lin" valueType="num">
                                      <p:cBhvr>
                                        <p:cTn id="68" dur="1000" fill="hold"/>
                                        <p:tgtEl>
                                          <p:spTgt spid="3086"/>
                                        </p:tgtEl>
                                        <p:attrNameLst>
                                          <p:attrName>ppt_h</p:attrName>
                                        </p:attrNameLst>
                                      </p:cBhvr>
                                      <p:tavLst>
                                        <p:tav tm="0">
                                          <p:val>
                                            <p:fltVal val="0"/>
                                          </p:val>
                                        </p:tav>
                                        <p:tav tm="100000">
                                          <p:val>
                                            <p:strVal val="#ppt_h"/>
                                          </p:val>
                                        </p:tav>
                                      </p:tavLst>
                                    </p:anim>
                                    <p:anim calcmode="lin" valueType="num">
                                      <p:cBhvr>
                                        <p:cTn id="69" dur="1000" fill="hold"/>
                                        <p:tgtEl>
                                          <p:spTgt spid="3086"/>
                                        </p:tgtEl>
                                        <p:attrNameLst>
                                          <p:attrName>ppt_x</p:attrName>
                                        </p:attrNameLst>
                                      </p:cBhvr>
                                      <p:tavLst>
                                        <p:tav tm="0">
                                          <p:val>
                                            <p:fltVal val="0.5"/>
                                          </p:val>
                                        </p:tav>
                                        <p:tav tm="100000">
                                          <p:val>
                                            <p:strVal val="#ppt_x"/>
                                          </p:val>
                                        </p:tav>
                                      </p:tavLst>
                                    </p:anim>
                                    <p:anim calcmode="lin" valueType="num">
                                      <p:cBhvr>
                                        <p:cTn id="70" dur="1000" fill="hold"/>
                                        <p:tgtEl>
                                          <p:spTgt spid="3086"/>
                                        </p:tgtEl>
                                        <p:attrNameLst>
                                          <p:attrName>ppt_y</p:attrName>
                                        </p:attrNameLst>
                                      </p:cBhvr>
                                      <p:tavLst>
                                        <p:tav tm="0">
                                          <p:val>
                                            <p:fltVal val="0.5"/>
                                          </p:val>
                                        </p:tav>
                                        <p:tav tm="100000">
                                          <p:val>
                                            <p:strVal val="#ppt_y"/>
                                          </p:val>
                                        </p:tav>
                                      </p:tavLst>
                                    </p:anim>
                                  </p:childTnLst>
                                </p:cTn>
                              </p:par>
                              <p:par>
                                <p:cTn id="71" presetID="23" presetClass="entr" presetSubtype="528" repeatCount="indefinite" fill="hold" nodeType="withEffect">
                                  <p:stCondLst>
                                    <p:cond delay="0"/>
                                  </p:stCondLst>
                                  <p:childTnLst>
                                    <p:set>
                                      <p:cBhvr>
                                        <p:cTn id="72" dur="1" fill="hold">
                                          <p:stCondLst>
                                            <p:cond delay="0"/>
                                          </p:stCondLst>
                                        </p:cTn>
                                        <p:tgtEl>
                                          <p:spTgt spid="3087"/>
                                        </p:tgtEl>
                                        <p:attrNameLst>
                                          <p:attrName>style.visibility</p:attrName>
                                        </p:attrNameLst>
                                      </p:cBhvr>
                                      <p:to>
                                        <p:strVal val="visible"/>
                                      </p:to>
                                    </p:set>
                                    <p:anim calcmode="lin" valueType="num">
                                      <p:cBhvr>
                                        <p:cTn id="73" dur="1000" fill="hold"/>
                                        <p:tgtEl>
                                          <p:spTgt spid="3087"/>
                                        </p:tgtEl>
                                        <p:attrNameLst>
                                          <p:attrName>ppt_w</p:attrName>
                                        </p:attrNameLst>
                                      </p:cBhvr>
                                      <p:tavLst>
                                        <p:tav tm="0">
                                          <p:val>
                                            <p:fltVal val="0"/>
                                          </p:val>
                                        </p:tav>
                                        <p:tav tm="100000">
                                          <p:val>
                                            <p:strVal val="#ppt_w"/>
                                          </p:val>
                                        </p:tav>
                                      </p:tavLst>
                                    </p:anim>
                                    <p:anim calcmode="lin" valueType="num">
                                      <p:cBhvr>
                                        <p:cTn id="74" dur="1000" fill="hold"/>
                                        <p:tgtEl>
                                          <p:spTgt spid="3087"/>
                                        </p:tgtEl>
                                        <p:attrNameLst>
                                          <p:attrName>ppt_h</p:attrName>
                                        </p:attrNameLst>
                                      </p:cBhvr>
                                      <p:tavLst>
                                        <p:tav tm="0">
                                          <p:val>
                                            <p:fltVal val="0"/>
                                          </p:val>
                                        </p:tav>
                                        <p:tav tm="100000">
                                          <p:val>
                                            <p:strVal val="#ppt_h"/>
                                          </p:val>
                                        </p:tav>
                                      </p:tavLst>
                                    </p:anim>
                                    <p:anim calcmode="lin" valueType="num">
                                      <p:cBhvr>
                                        <p:cTn id="75" dur="1000" fill="hold"/>
                                        <p:tgtEl>
                                          <p:spTgt spid="3087"/>
                                        </p:tgtEl>
                                        <p:attrNameLst>
                                          <p:attrName>ppt_x</p:attrName>
                                        </p:attrNameLst>
                                      </p:cBhvr>
                                      <p:tavLst>
                                        <p:tav tm="0">
                                          <p:val>
                                            <p:fltVal val="0.5"/>
                                          </p:val>
                                        </p:tav>
                                        <p:tav tm="100000">
                                          <p:val>
                                            <p:strVal val="#ppt_x"/>
                                          </p:val>
                                        </p:tav>
                                      </p:tavLst>
                                    </p:anim>
                                    <p:anim calcmode="lin" valueType="num">
                                      <p:cBhvr>
                                        <p:cTn id="76" dur="1000" fill="hold"/>
                                        <p:tgtEl>
                                          <p:spTgt spid="3087"/>
                                        </p:tgtEl>
                                        <p:attrNameLst>
                                          <p:attrName>ppt_y</p:attrName>
                                        </p:attrNameLst>
                                      </p:cBhvr>
                                      <p:tavLst>
                                        <p:tav tm="0">
                                          <p:val>
                                            <p:fltVal val="0.5"/>
                                          </p:val>
                                        </p:tav>
                                        <p:tav tm="100000">
                                          <p:val>
                                            <p:strVal val="#ppt_y"/>
                                          </p:val>
                                        </p:tav>
                                      </p:tavLst>
                                    </p:anim>
                                  </p:childTnLst>
                                </p:cTn>
                              </p:par>
                              <p:par>
                                <p:cTn id="77" presetID="23" presetClass="entr" presetSubtype="528" repeatCount="indefinite" fill="hold" nodeType="withEffect">
                                  <p:stCondLst>
                                    <p:cond delay="500"/>
                                  </p:stCondLst>
                                  <p:childTnLst>
                                    <p:set>
                                      <p:cBhvr>
                                        <p:cTn id="78" dur="1" fill="hold">
                                          <p:stCondLst>
                                            <p:cond delay="0"/>
                                          </p:stCondLst>
                                        </p:cTn>
                                        <p:tgtEl>
                                          <p:spTgt spid="3088"/>
                                        </p:tgtEl>
                                        <p:attrNameLst>
                                          <p:attrName>style.visibility</p:attrName>
                                        </p:attrNameLst>
                                      </p:cBhvr>
                                      <p:to>
                                        <p:strVal val="visible"/>
                                      </p:to>
                                    </p:set>
                                    <p:anim calcmode="lin" valueType="num">
                                      <p:cBhvr>
                                        <p:cTn id="79" dur="1000" fill="hold"/>
                                        <p:tgtEl>
                                          <p:spTgt spid="3088"/>
                                        </p:tgtEl>
                                        <p:attrNameLst>
                                          <p:attrName>ppt_w</p:attrName>
                                        </p:attrNameLst>
                                      </p:cBhvr>
                                      <p:tavLst>
                                        <p:tav tm="0">
                                          <p:val>
                                            <p:fltVal val="0"/>
                                          </p:val>
                                        </p:tav>
                                        <p:tav tm="100000">
                                          <p:val>
                                            <p:strVal val="#ppt_w"/>
                                          </p:val>
                                        </p:tav>
                                      </p:tavLst>
                                    </p:anim>
                                    <p:anim calcmode="lin" valueType="num">
                                      <p:cBhvr>
                                        <p:cTn id="80" dur="1000" fill="hold"/>
                                        <p:tgtEl>
                                          <p:spTgt spid="3088"/>
                                        </p:tgtEl>
                                        <p:attrNameLst>
                                          <p:attrName>ppt_h</p:attrName>
                                        </p:attrNameLst>
                                      </p:cBhvr>
                                      <p:tavLst>
                                        <p:tav tm="0">
                                          <p:val>
                                            <p:fltVal val="0"/>
                                          </p:val>
                                        </p:tav>
                                        <p:tav tm="100000">
                                          <p:val>
                                            <p:strVal val="#ppt_h"/>
                                          </p:val>
                                        </p:tav>
                                      </p:tavLst>
                                    </p:anim>
                                    <p:anim calcmode="lin" valueType="num">
                                      <p:cBhvr>
                                        <p:cTn id="81" dur="1000" fill="hold"/>
                                        <p:tgtEl>
                                          <p:spTgt spid="3088"/>
                                        </p:tgtEl>
                                        <p:attrNameLst>
                                          <p:attrName>ppt_x</p:attrName>
                                        </p:attrNameLst>
                                      </p:cBhvr>
                                      <p:tavLst>
                                        <p:tav tm="0">
                                          <p:val>
                                            <p:fltVal val="0.5"/>
                                          </p:val>
                                        </p:tav>
                                        <p:tav tm="100000">
                                          <p:val>
                                            <p:strVal val="#ppt_x"/>
                                          </p:val>
                                        </p:tav>
                                      </p:tavLst>
                                    </p:anim>
                                    <p:anim calcmode="lin" valueType="num">
                                      <p:cBhvr>
                                        <p:cTn id="82" dur="1000" fill="hold"/>
                                        <p:tgtEl>
                                          <p:spTgt spid="3088"/>
                                        </p:tgtEl>
                                        <p:attrNameLst>
                                          <p:attrName>ppt_y</p:attrName>
                                        </p:attrNameLst>
                                      </p:cBhvr>
                                      <p:tavLst>
                                        <p:tav tm="0">
                                          <p:val>
                                            <p:fltVal val="0.5"/>
                                          </p:val>
                                        </p:tav>
                                        <p:tav tm="100000">
                                          <p:val>
                                            <p:strVal val="#ppt_y"/>
                                          </p:val>
                                        </p:tav>
                                      </p:tavLst>
                                    </p:anim>
                                  </p:childTnLst>
                                </p:cTn>
                              </p:par>
                              <p:par>
                                <p:cTn id="83" presetID="23" presetClass="entr" presetSubtype="528" repeatCount="indefinite" fill="hold" nodeType="withEffect">
                                  <p:stCondLst>
                                    <p:cond delay="0"/>
                                  </p:stCondLst>
                                  <p:childTnLst>
                                    <p:set>
                                      <p:cBhvr>
                                        <p:cTn id="84" dur="1" fill="hold">
                                          <p:stCondLst>
                                            <p:cond delay="0"/>
                                          </p:stCondLst>
                                        </p:cTn>
                                        <p:tgtEl>
                                          <p:spTgt spid="3089"/>
                                        </p:tgtEl>
                                        <p:attrNameLst>
                                          <p:attrName>style.visibility</p:attrName>
                                        </p:attrNameLst>
                                      </p:cBhvr>
                                      <p:to>
                                        <p:strVal val="visible"/>
                                      </p:to>
                                    </p:set>
                                    <p:anim calcmode="lin" valueType="num">
                                      <p:cBhvr>
                                        <p:cTn id="85" dur="1000" fill="hold"/>
                                        <p:tgtEl>
                                          <p:spTgt spid="3089"/>
                                        </p:tgtEl>
                                        <p:attrNameLst>
                                          <p:attrName>ppt_w</p:attrName>
                                        </p:attrNameLst>
                                      </p:cBhvr>
                                      <p:tavLst>
                                        <p:tav tm="0">
                                          <p:val>
                                            <p:fltVal val="0"/>
                                          </p:val>
                                        </p:tav>
                                        <p:tav tm="100000">
                                          <p:val>
                                            <p:strVal val="#ppt_w"/>
                                          </p:val>
                                        </p:tav>
                                      </p:tavLst>
                                    </p:anim>
                                    <p:anim calcmode="lin" valueType="num">
                                      <p:cBhvr>
                                        <p:cTn id="86" dur="1000" fill="hold"/>
                                        <p:tgtEl>
                                          <p:spTgt spid="3089"/>
                                        </p:tgtEl>
                                        <p:attrNameLst>
                                          <p:attrName>ppt_h</p:attrName>
                                        </p:attrNameLst>
                                      </p:cBhvr>
                                      <p:tavLst>
                                        <p:tav tm="0">
                                          <p:val>
                                            <p:fltVal val="0"/>
                                          </p:val>
                                        </p:tav>
                                        <p:tav tm="100000">
                                          <p:val>
                                            <p:strVal val="#ppt_h"/>
                                          </p:val>
                                        </p:tav>
                                      </p:tavLst>
                                    </p:anim>
                                    <p:anim calcmode="lin" valueType="num">
                                      <p:cBhvr>
                                        <p:cTn id="87" dur="1000" fill="hold"/>
                                        <p:tgtEl>
                                          <p:spTgt spid="3089"/>
                                        </p:tgtEl>
                                        <p:attrNameLst>
                                          <p:attrName>ppt_x</p:attrName>
                                        </p:attrNameLst>
                                      </p:cBhvr>
                                      <p:tavLst>
                                        <p:tav tm="0">
                                          <p:val>
                                            <p:fltVal val="0.5"/>
                                          </p:val>
                                        </p:tav>
                                        <p:tav tm="100000">
                                          <p:val>
                                            <p:strVal val="#ppt_x"/>
                                          </p:val>
                                        </p:tav>
                                      </p:tavLst>
                                    </p:anim>
                                    <p:anim calcmode="lin" valueType="num">
                                      <p:cBhvr>
                                        <p:cTn id="88" dur="1000" fill="hold"/>
                                        <p:tgtEl>
                                          <p:spTgt spid="3089"/>
                                        </p:tgtEl>
                                        <p:attrNameLst>
                                          <p:attrName>ppt_y</p:attrName>
                                        </p:attrNameLst>
                                      </p:cBhvr>
                                      <p:tavLst>
                                        <p:tav tm="0">
                                          <p:val>
                                            <p:fltVal val="0.5"/>
                                          </p:val>
                                        </p:tav>
                                        <p:tav tm="100000">
                                          <p:val>
                                            <p:strVal val="#ppt_y"/>
                                          </p:val>
                                        </p:tav>
                                      </p:tavLst>
                                    </p:anim>
                                  </p:childTnLst>
                                </p:cTn>
                              </p:par>
                              <p:par>
                                <p:cTn id="89" presetID="23" presetClass="entr" presetSubtype="528" repeatCount="indefinite" fill="hold" nodeType="withEffect">
                                  <p:stCondLst>
                                    <p:cond delay="0"/>
                                  </p:stCondLst>
                                  <p:childTnLst>
                                    <p:set>
                                      <p:cBhvr>
                                        <p:cTn id="90" dur="1" fill="hold">
                                          <p:stCondLst>
                                            <p:cond delay="0"/>
                                          </p:stCondLst>
                                        </p:cTn>
                                        <p:tgtEl>
                                          <p:spTgt spid="3090"/>
                                        </p:tgtEl>
                                        <p:attrNameLst>
                                          <p:attrName>style.visibility</p:attrName>
                                        </p:attrNameLst>
                                      </p:cBhvr>
                                      <p:to>
                                        <p:strVal val="visible"/>
                                      </p:to>
                                    </p:set>
                                    <p:anim calcmode="lin" valueType="num">
                                      <p:cBhvr>
                                        <p:cTn id="91" dur="1000" fill="hold"/>
                                        <p:tgtEl>
                                          <p:spTgt spid="3090"/>
                                        </p:tgtEl>
                                        <p:attrNameLst>
                                          <p:attrName>ppt_w</p:attrName>
                                        </p:attrNameLst>
                                      </p:cBhvr>
                                      <p:tavLst>
                                        <p:tav tm="0">
                                          <p:val>
                                            <p:fltVal val="0"/>
                                          </p:val>
                                        </p:tav>
                                        <p:tav tm="100000">
                                          <p:val>
                                            <p:strVal val="#ppt_w"/>
                                          </p:val>
                                        </p:tav>
                                      </p:tavLst>
                                    </p:anim>
                                    <p:anim calcmode="lin" valueType="num">
                                      <p:cBhvr>
                                        <p:cTn id="92" dur="1000" fill="hold"/>
                                        <p:tgtEl>
                                          <p:spTgt spid="3090"/>
                                        </p:tgtEl>
                                        <p:attrNameLst>
                                          <p:attrName>ppt_h</p:attrName>
                                        </p:attrNameLst>
                                      </p:cBhvr>
                                      <p:tavLst>
                                        <p:tav tm="0">
                                          <p:val>
                                            <p:fltVal val="0"/>
                                          </p:val>
                                        </p:tav>
                                        <p:tav tm="100000">
                                          <p:val>
                                            <p:strVal val="#ppt_h"/>
                                          </p:val>
                                        </p:tav>
                                      </p:tavLst>
                                    </p:anim>
                                    <p:anim calcmode="lin" valueType="num">
                                      <p:cBhvr>
                                        <p:cTn id="93" dur="1000" fill="hold"/>
                                        <p:tgtEl>
                                          <p:spTgt spid="3090"/>
                                        </p:tgtEl>
                                        <p:attrNameLst>
                                          <p:attrName>ppt_x</p:attrName>
                                        </p:attrNameLst>
                                      </p:cBhvr>
                                      <p:tavLst>
                                        <p:tav tm="0">
                                          <p:val>
                                            <p:fltVal val="0.5"/>
                                          </p:val>
                                        </p:tav>
                                        <p:tav tm="100000">
                                          <p:val>
                                            <p:strVal val="#ppt_x"/>
                                          </p:val>
                                        </p:tav>
                                      </p:tavLst>
                                    </p:anim>
                                    <p:anim calcmode="lin" valueType="num">
                                      <p:cBhvr>
                                        <p:cTn id="94" dur="1000" fill="hold"/>
                                        <p:tgtEl>
                                          <p:spTgt spid="3090"/>
                                        </p:tgtEl>
                                        <p:attrNameLst>
                                          <p:attrName>ppt_y</p:attrName>
                                        </p:attrNameLst>
                                      </p:cBhvr>
                                      <p:tavLst>
                                        <p:tav tm="0">
                                          <p:val>
                                            <p:fltVal val="0.5"/>
                                          </p:val>
                                        </p:tav>
                                        <p:tav tm="100000">
                                          <p:val>
                                            <p:strVal val="#ppt_y"/>
                                          </p:val>
                                        </p:tav>
                                      </p:tavLst>
                                    </p:anim>
                                  </p:childTnLst>
                                </p:cTn>
                              </p:par>
                              <p:par>
                                <p:cTn id="95" presetID="23" presetClass="entr" presetSubtype="528" repeatCount="indefinite" fill="hold" nodeType="withEffect">
                                  <p:stCondLst>
                                    <p:cond delay="0"/>
                                  </p:stCondLst>
                                  <p:childTnLst>
                                    <p:set>
                                      <p:cBhvr>
                                        <p:cTn id="96" dur="1" fill="hold">
                                          <p:stCondLst>
                                            <p:cond delay="0"/>
                                          </p:stCondLst>
                                        </p:cTn>
                                        <p:tgtEl>
                                          <p:spTgt spid="3091"/>
                                        </p:tgtEl>
                                        <p:attrNameLst>
                                          <p:attrName>style.visibility</p:attrName>
                                        </p:attrNameLst>
                                      </p:cBhvr>
                                      <p:to>
                                        <p:strVal val="visible"/>
                                      </p:to>
                                    </p:set>
                                    <p:anim calcmode="lin" valueType="num">
                                      <p:cBhvr>
                                        <p:cTn id="97" dur="1000" fill="hold"/>
                                        <p:tgtEl>
                                          <p:spTgt spid="3091"/>
                                        </p:tgtEl>
                                        <p:attrNameLst>
                                          <p:attrName>ppt_w</p:attrName>
                                        </p:attrNameLst>
                                      </p:cBhvr>
                                      <p:tavLst>
                                        <p:tav tm="0">
                                          <p:val>
                                            <p:fltVal val="0"/>
                                          </p:val>
                                        </p:tav>
                                        <p:tav tm="100000">
                                          <p:val>
                                            <p:strVal val="#ppt_w"/>
                                          </p:val>
                                        </p:tav>
                                      </p:tavLst>
                                    </p:anim>
                                    <p:anim calcmode="lin" valueType="num">
                                      <p:cBhvr>
                                        <p:cTn id="98" dur="1000" fill="hold"/>
                                        <p:tgtEl>
                                          <p:spTgt spid="3091"/>
                                        </p:tgtEl>
                                        <p:attrNameLst>
                                          <p:attrName>ppt_h</p:attrName>
                                        </p:attrNameLst>
                                      </p:cBhvr>
                                      <p:tavLst>
                                        <p:tav tm="0">
                                          <p:val>
                                            <p:fltVal val="0"/>
                                          </p:val>
                                        </p:tav>
                                        <p:tav tm="100000">
                                          <p:val>
                                            <p:strVal val="#ppt_h"/>
                                          </p:val>
                                        </p:tav>
                                      </p:tavLst>
                                    </p:anim>
                                    <p:anim calcmode="lin" valueType="num">
                                      <p:cBhvr>
                                        <p:cTn id="99" dur="1000" fill="hold"/>
                                        <p:tgtEl>
                                          <p:spTgt spid="3091"/>
                                        </p:tgtEl>
                                        <p:attrNameLst>
                                          <p:attrName>ppt_x</p:attrName>
                                        </p:attrNameLst>
                                      </p:cBhvr>
                                      <p:tavLst>
                                        <p:tav tm="0">
                                          <p:val>
                                            <p:fltVal val="0.5"/>
                                          </p:val>
                                        </p:tav>
                                        <p:tav tm="100000">
                                          <p:val>
                                            <p:strVal val="#ppt_x"/>
                                          </p:val>
                                        </p:tav>
                                      </p:tavLst>
                                    </p:anim>
                                    <p:anim calcmode="lin" valueType="num">
                                      <p:cBhvr>
                                        <p:cTn id="100" dur="1000" fill="hold"/>
                                        <p:tgtEl>
                                          <p:spTgt spid="3091"/>
                                        </p:tgtEl>
                                        <p:attrNameLst>
                                          <p:attrName>ppt_y</p:attrName>
                                        </p:attrNameLst>
                                      </p:cBhvr>
                                      <p:tavLst>
                                        <p:tav tm="0">
                                          <p:val>
                                            <p:fltVal val="0.5"/>
                                          </p:val>
                                        </p:tav>
                                        <p:tav tm="100000">
                                          <p:val>
                                            <p:strVal val="#ppt_y"/>
                                          </p:val>
                                        </p:tav>
                                      </p:tavLst>
                                    </p:anim>
                                  </p:childTnLst>
                                </p:cTn>
                              </p:par>
                              <p:par>
                                <p:cTn id="101" presetID="23" presetClass="entr" presetSubtype="528" repeatCount="indefinite" fill="hold" nodeType="withEffect">
                                  <p:stCondLst>
                                    <p:cond delay="1500"/>
                                  </p:stCondLst>
                                  <p:childTnLst>
                                    <p:set>
                                      <p:cBhvr>
                                        <p:cTn id="102" dur="1" fill="hold">
                                          <p:stCondLst>
                                            <p:cond delay="0"/>
                                          </p:stCondLst>
                                        </p:cTn>
                                        <p:tgtEl>
                                          <p:spTgt spid="3092"/>
                                        </p:tgtEl>
                                        <p:attrNameLst>
                                          <p:attrName>style.visibility</p:attrName>
                                        </p:attrNameLst>
                                      </p:cBhvr>
                                      <p:to>
                                        <p:strVal val="visible"/>
                                      </p:to>
                                    </p:set>
                                    <p:anim calcmode="lin" valueType="num">
                                      <p:cBhvr>
                                        <p:cTn id="103" dur="1000" fill="hold"/>
                                        <p:tgtEl>
                                          <p:spTgt spid="3092"/>
                                        </p:tgtEl>
                                        <p:attrNameLst>
                                          <p:attrName>ppt_w</p:attrName>
                                        </p:attrNameLst>
                                      </p:cBhvr>
                                      <p:tavLst>
                                        <p:tav tm="0">
                                          <p:val>
                                            <p:fltVal val="0"/>
                                          </p:val>
                                        </p:tav>
                                        <p:tav tm="100000">
                                          <p:val>
                                            <p:strVal val="#ppt_w"/>
                                          </p:val>
                                        </p:tav>
                                      </p:tavLst>
                                    </p:anim>
                                    <p:anim calcmode="lin" valueType="num">
                                      <p:cBhvr>
                                        <p:cTn id="104" dur="1000" fill="hold"/>
                                        <p:tgtEl>
                                          <p:spTgt spid="3092"/>
                                        </p:tgtEl>
                                        <p:attrNameLst>
                                          <p:attrName>ppt_h</p:attrName>
                                        </p:attrNameLst>
                                      </p:cBhvr>
                                      <p:tavLst>
                                        <p:tav tm="0">
                                          <p:val>
                                            <p:fltVal val="0"/>
                                          </p:val>
                                        </p:tav>
                                        <p:tav tm="100000">
                                          <p:val>
                                            <p:strVal val="#ppt_h"/>
                                          </p:val>
                                        </p:tav>
                                      </p:tavLst>
                                    </p:anim>
                                    <p:anim calcmode="lin" valueType="num">
                                      <p:cBhvr>
                                        <p:cTn id="105" dur="1000" fill="hold"/>
                                        <p:tgtEl>
                                          <p:spTgt spid="3092"/>
                                        </p:tgtEl>
                                        <p:attrNameLst>
                                          <p:attrName>ppt_x</p:attrName>
                                        </p:attrNameLst>
                                      </p:cBhvr>
                                      <p:tavLst>
                                        <p:tav tm="0">
                                          <p:val>
                                            <p:fltVal val="0.5"/>
                                          </p:val>
                                        </p:tav>
                                        <p:tav tm="100000">
                                          <p:val>
                                            <p:strVal val="#ppt_x"/>
                                          </p:val>
                                        </p:tav>
                                      </p:tavLst>
                                    </p:anim>
                                    <p:anim calcmode="lin" valueType="num">
                                      <p:cBhvr>
                                        <p:cTn id="106" dur="1000" fill="hold"/>
                                        <p:tgtEl>
                                          <p:spTgt spid="3092"/>
                                        </p:tgtEl>
                                        <p:attrNameLst>
                                          <p:attrName>ppt_y</p:attrName>
                                        </p:attrNameLst>
                                      </p:cBhvr>
                                      <p:tavLst>
                                        <p:tav tm="0">
                                          <p:val>
                                            <p:fltVal val="0.5"/>
                                          </p:val>
                                        </p:tav>
                                        <p:tav tm="100000">
                                          <p:val>
                                            <p:strVal val="#ppt_y"/>
                                          </p:val>
                                        </p:tav>
                                      </p:tavLst>
                                    </p:anim>
                                  </p:childTnLst>
                                </p:cTn>
                              </p:par>
                              <p:par>
                                <p:cTn id="107" presetID="23" presetClass="entr" presetSubtype="528" repeatCount="indefinite" fill="hold" nodeType="withEffect">
                                  <p:stCondLst>
                                    <p:cond delay="1500"/>
                                  </p:stCondLst>
                                  <p:childTnLst>
                                    <p:set>
                                      <p:cBhvr>
                                        <p:cTn id="108" dur="1" fill="hold">
                                          <p:stCondLst>
                                            <p:cond delay="0"/>
                                          </p:stCondLst>
                                        </p:cTn>
                                        <p:tgtEl>
                                          <p:spTgt spid="3093"/>
                                        </p:tgtEl>
                                        <p:attrNameLst>
                                          <p:attrName>style.visibility</p:attrName>
                                        </p:attrNameLst>
                                      </p:cBhvr>
                                      <p:to>
                                        <p:strVal val="visible"/>
                                      </p:to>
                                    </p:set>
                                    <p:anim calcmode="lin" valueType="num">
                                      <p:cBhvr>
                                        <p:cTn id="109" dur="1000" fill="hold"/>
                                        <p:tgtEl>
                                          <p:spTgt spid="3093"/>
                                        </p:tgtEl>
                                        <p:attrNameLst>
                                          <p:attrName>ppt_w</p:attrName>
                                        </p:attrNameLst>
                                      </p:cBhvr>
                                      <p:tavLst>
                                        <p:tav tm="0">
                                          <p:val>
                                            <p:fltVal val="0"/>
                                          </p:val>
                                        </p:tav>
                                        <p:tav tm="100000">
                                          <p:val>
                                            <p:strVal val="#ppt_w"/>
                                          </p:val>
                                        </p:tav>
                                      </p:tavLst>
                                    </p:anim>
                                    <p:anim calcmode="lin" valueType="num">
                                      <p:cBhvr>
                                        <p:cTn id="110" dur="1000" fill="hold"/>
                                        <p:tgtEl>
                                          <p:spTgt spid="3093"/>
                                        </p:tgtEl>
                                        <p:attrNameLst>
                                          <p:attrName>ppt_h</p:attrName>
                                        </p:attrNameLst>
                                      </p:cBhvr>
                                      <p:tavLst>
                                        <p:tav tm="0">
                                          <p:val>
                                            <p:fltVal val="0"/>
                                          </p:val>
                                        </p:tav>
                                        <p:tav tm="100000">
                                          <p:val>
                                            <p:strVal val="#ppt_h"/>
                                          </p:val>
                                        </p:tav>
                                      </p:tavLst>
                                    </p:anim>
                                    <p:anim calcmode="lin" valueType="num">
                                      <p:cBhvr>
                                        <p:cTn id="111" dur="1000" fill="hold"/>
                                        <p:tgtEl>
                                          <p:spTgt spid="3093"/>
                                        </p:tgtEl>
                                        <p:attrNameLst>
                                          <p:attrName>ppt_x</p:attrName>
                                        </p:attrNameLst>
                                      </p:cBhvr>
                                      <p:tavLst>
                                        <p:tav tm="0">
                                          <p:val>
                                            <p:fltVal val="0.5"/>
                                          </p:val>
                                        </p:tav>
                                        <p:tav tm="100000">
                                          <p:val>
                                            <p:strVal val="#ppt_x"/>
                                          </p:val>
                                        </p:tav>
                                      </p:tavLst>
                                    </p:anim>
                                    <p:anim calcmode="lin" valueType="num">
                                      <p:cBhvr>
                                        <p:cTn id="112" dur="1000" fill="hold"/>
                                        <p:tgtEl>
                                          <p:spTgt spid="3093"/>
                                        </p:tgtEl>
                                        <p:attrNameLst>
                                          <p:attrName>ppt_y</p:attrName>
                                        </p:attrNameLst>
                                      </p:cBhvr>
                                      <p:tavLst>
                                        <p:tav tm="0">
                                          <p:val>
                                            <p:fltVal val="0.5"/>
                                          </p:val>
                                        </p:tav>
                                        <p:tav tm="100000">
                                          <p:val>
                                            <p:strVal val="#ppt_y"/>
                                          </p:val>
                                        </p:tav>
                                      </p:tavLst>
                                    </p:anim>
                                  </p:childTnLst>
                                </p:cTn>
                              </p:par>
                              <p:par>
                                <p:cTn id="113" presetID="0" presetClass="path" presetSubtype="0" repeatCount="indefinite" accel="50000" decel="50000" fill="hold" nodeType="withEffect">
                                  <p:stCondLst>
                                    <p:cond delay="0"/>
                                  </p:stCondLst>
                                  <p:childTnLst>
                                    <p:animMotion origin="layout" path="M 0.10417 0.0148 C 0.03542 0.12604 -0.03333 0.23751 -0.08663 0.24005 C -0.13993 0.24236 -0.16962 0.03214 -0.21528 0.03052 C -0.26076 0.0289 -0.31562 0.24699 -0.36042 0.23057 C -0.40434 0.21392 -0.4375 -0.07031 -0.48177 -0.06777 C -0.52639 -0.06522 -0.58212 0.2456 -0.62656 0.24629 C -0.67101 0.24722 -0.70937 -0.06522 -0.74861 -0.06152 C -0.78733 -0.05782 -0.81684 0.24745 -0.86094 0.26873 C -0.90503 0.28954 -0.98646 0.10222 -1.0125 0.06544 " pathEditMode="relative" rAng="0" ptsTypes="aaaaaaaaA">
                                      <p:cBhvr>
                                        <p:cTn id="114" dur="20000" fill="hold"/>
                                        <p:tgtEl>
                                          <p:spTgt spid="3101"/>
                                        </p:tgtEl>
                                        <p:attrNameLst>
                                          <p:attrName>ppt_x</p:attrName>
                                          <p:attrName>ppt_y</p:attrName>
                                        </p:attrNameLst>
                                      </p:cBhvr>
                                      <p:rCtr x="-55833" y="9482"/>
                                    </p:animMotion>
                                  </p:childTnLst>
                                </p:cTn>
                              </p:par>
                            </p:childTnLst>
                          </p:cTn>
                        </p:par>
                      </p:childTnLst>
                    </p:cTn>
                  </p:par>
                  <p:par>
                    <p:cTn id="115" fill="hold" nodeType="clickPar">
                      <p:stCondLst>
                        <p:cond delay="indefinite"/>
                      </p:stCondLst>
                      <p:childTnLst>
                        <p:par>
                          <p:cTn id="116" fill="hold" nodeType="withGroup">
                            <p:stCondLst>
                              <p:cond delay="0"/>
                            </p:stCondLst>
                            <p:childTnLst>
                              <p:par>
                                <p:cTn id="117" presetID="1" presetClass="entr" presetSubtype="0" fill="hold" nodeType="clickEffect">
                                  <p:stCondLst>
                                    <p:cond delay="0"/>
                                  </p:stCondLst>
                                  <p:childTnLst>
                                    <p:set>
                                      <p:cBhvr>
                                        <p:cTn id="1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119" repeatCount="2000" fill="hold" display="0">
                  <p:stCondLst>
                    <p:cond delay="indefinite"/>
                  </p:stCondLst>
                  <p:endCondLst>
                    <p:cond evt="onPrev" delay="0">
                      <p:tgtEl>
                        <p:sldTgt/>
                      </p:tgtEl>
                    </p:cond>
                    <p:cond evt="onStopAudio" delay="0">
                      <p:tgtEl>
                        <p:sldTgt/>
                      </p:tgtEl>
                    </p:cond>
                  </p:endCondLst>
                </p:cTn>
                <p:tgtEl>
                  <p:spTgt spid="3094"/>
                </p:tgtEl>
              </p:cMediaNode>
            </p:audio>
          </p:childTnLst>
        </p:cTn>
      </p:par>
    </p:tnLst>
    <p:bldLst>
      <p:bldP spid="3075" grpId="0" animBg="1"/>
      <p:bldP spid="3076" grpId="0" animBg="1"/>
      <p:bldP spid="3079" grpId="0" animBg="1"/>
      <p:bldP spid="3081" grpId="0" animBg="1"/>
      <p:bldP spid="3082" grpId="0" animBg="1"/>
      <p:bldP spid="3084" grpId="0" animBg="1"/>
      <p:bldP spid="3086" grpId="0" animBg="1"/>
      <p:bldP spid="3087" grpId="0" animBg="1"/>
      <p:bldP spid="3089" grpId="0" animBg="1"/>
      <p:bldP spid="3091" grpId="0" animBg="1"/>
      <p:bldP spid="3092" grpId="0" animBg="1"/>
      <p:bldP spid="4" grpId="0"/>
      <p:bldP spid="4" grpId="1"/>
      <p:bldP spid="4" grpId="2"/>
      <p:bldP spid="4" grpId="3"/>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 Box 34">
            <a:extLst>
              <a:ext uri="{FF2B5EF4-FFF2-40B4-BE49-F238E27FC236}">
                <a16:creationId xmlns:a16="http://schemas.microsoft.com/office/drawing/2014/main" id="{EE80528A-F723-22DA-D933-3D83DD8309AE}"/>
              </a:ext>
            </a:extLst>
          </p:cNvPr>
          <p:cNvSpPr txBox="1">
            <a:spLocks noChangeArrowheads="1"/>
          </p:cNvSpPr>
          <p:nvPr/>
        </p:nvSpPr>
        <p:spPr bwMode="auto">
          <a:xfrm>
            <a:off x="2777836" y="1144589"/>
            <a:ext cx="184731" cy="461665"/>
          </a:xfrm>
          <a:prstGeom prst="rect">
            <a:avLst/>
          </a:prstGeom>
          <a:noFill/>
          <a:ln w="9525">
            <a:noFill/>
            <a:miter lim="800000"/>
            <a:headEnd/>
            <a:tailEnd/>
          </a:ln>
        </p:spPr>
        <p:txBody>
          <a:bodyPr wrap="none">
            <a:spAutoFit/>
          </a:bodyPr>
          <a:lstStyle/>
          <a:p>
            <a:pPr algn="ctr" eaLnBrk="0" fontAlgn="base" hangingPunct="0">
              <a:spcBef>
                <a:spcPct val="0"/>
              </a:spcBef>
              <a:spcAft>
                <a:spcPct val="0"/>
              </a:spcAft>
              <a:defRPr/>
            </a:pPr>
            <a:endParaRPr lang="en-US" sz="2400" b="1">
              <a:solidFill>
                <a:srgbClr val="FFFF00"/>
              </a:solidFill>
              <a:effectLst>
                <a:outerShdw blurRad="38100" dist="38100" dir="2700000" algn="tl">
                  <a:srgbClr val="000000"/>
                </a:outerShdw>
              </a:effectLst>
              <a:latin typeface="Arial" charset="0"/>
              <a:cs typeface="Arial" panose="020B0604020202020204" pitchFamily="34" charset="0"/>
            </a:endParaRPr>
          </a:p>
        </p:txBody>
      </p:sp>
      <p:sp>
        <p:nvSpPr>
          <p:cNvPr id="22531" name="Rectangle 15">
            <a:extLst>
              <a:ext uri="{FF2B5EF4-FFF2-40B4-BE49-F238E27FC236}">
                <a16:creationId xmlns:a16="http://schemas.microsoft.com/office/drawing/2014/main" id="{FD53454C-9447-5196-FAD1-E93B256E7FA8}"/>
              </a:ext>
            </a:extLst>
          </p:cNvPr>
          <p:cNvSpPr>
            <a:spLocks noChangeArrowheads="1"/>
          </p:cNvSpPr>
          <p:nvPr/>
        </p:nvSpPr>
        <p:spPr bwMode="auto">
          <a:xfrm>
            <a:off x="228600" y="609601"/>
            <a:ext cx="11582400" cy="6143625"/>
          </a:xfrm>
          <a:prstGeom prst="rect">
            <a:avLst/>
          </a:prstGeom>
          <a:noFill/>
          <a:ln w="57150" cmpd="thinThick">
            <a:solidFill>
              <a:srgbClr val="FF33CC"/>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None/>
            </a:pPr>
            <a:endParaRPr lang="en-US" altLang="en-US" sz="1800">
              <a:solidFill>
                <a:srgbClr val="000000"/>
              </a:solidFill>
              <a:latin typeface="Arial" panose="020B0604020202020204" pitchFamily="34" charset="0"/>
              <a:cs typeface="Arial" panose="020B0604020202020204" pitchFamily="34" charset="0"/>
            </a:endParaRPr>
          </a:p>
        </p:txBody>
      </p:sp>
      <p:graphicFrame>
        <p:nvGraphicFramePr>
          <p:cNvPr id="22532" name="Object 2">
            <a:extLst>
              <a:ext uri="{FF2B5EF4-FFF2-40B4-BE49-F238E27FC236}">
                <a16:creationId xmlns:a16="http://schemas.microsoft.com/office/drawing/2014/main" id="{A93358F2-D5FD-3320-9CD5-D8BD387E4A5A}"/>
              </a:ext>
            </a:extLst>
          </p:cNvPr>
          <p:cNvGraphicFramePr>
            <a:graphicFrameLocks noChangeAspect="1"/>
          </p:cNvGraphicFramePr>
          <p:nvPr>
            <p:extLst>
              <p:ext uri="{D42A27DB-BD31-4B8C-83A1-F6EECF244321}">
                <p14:modId xmlns:p14="http://schemas.microsoft.com/office/powerpoint/2010/main" val="981918667"/>
              </p:ext>
            </p:extLst>
          </p:nvPr>
        </p:nvGraphicFramePr>
        <p:xfrm>
          <a:off x="10114890" y="5911605"/>
          <a:ext cx="1743075" cy="887413"/>
        </p:xfrm>
        <a:graphic>
          <a:graphicData uri="http://schemas.openxmlformats.org/presentationml/2006/ole">
            <mc:AlternateContent xmlns:mc="http://schemas.openxmlformats.org/markup-compatibility/2006">
              <mc:Choice xmlns:v="urn:schemas-microsoft-com:vml" Requires="v">
                <p:oleObj r:id="rId4" imgW="1999793" imgH="1831543" progId="">
                  <p:embed/>
                </p:oleObj>
              </mc:Choice>
              <mc:Fallback>
                <p:oleObj r:id="rId4" imgW="1999793" imgH="1831543" progId="">
                  <p:embed/>
                  <p:pic>
                    <p:nvPicPr>
                      <p:cNvPr id="22532" name="Object 2">
                        <a:extLst>
                          <a:ext uri="{FF2B5EF4-FFF2-40B4-BE49-F238E27FC236}">
                            <a16:creationId xmlns:a16="http://schemas.microsoft.com/office/drawing/2014/main" id="{A93358F2-D5FD-3320-9CD5-D8BD387E4A5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14890" y="5911605"/>
                        <a:ext cx="1743075" cy="88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2533" name="Object 13">
            <a:extLst>
              <a:ext uri="{FF2B5EF4-FFF2-40B4-BE49-F238E27FC236}">
                <a16:creationId xmlns:a16="http://schemas.microsoft.com/office/drawing/2014/main" id="{C03A8020-C3A6-3C18-0FDC-2082155C8298}"/>
              </a:ext>
            </a:extLst>
          </p:cNvPr>
          <p:cNvGraphicFramePr>
            <a:graphicFrameLocks noChangeAspect="1"/>
          </p:cNvGraphicFramePr>
          <p:nvPr>
            <p:extLst>
              <p:ext uri="{D42A27DB-BD31-4B8C-83A1-F6EECF244321}">
                <p14:modId xmlns:p14="http://schemas.microsoft.com/office/powerpoint/2010/main" val="4051593194"/>
              </p:ext>
            </p:extLst>
          </p:nvPr>
        </p:nvGraphicFramePr>
        <p:xfrm>
          <a:off x="399100" y="741522"/>
          <a:ext cx="706437" cy="609600"/>
        </p:xfrm>
        <a:graphic>
          <a:graphicData uri="http://schemas.openxmlformats.org/presentationml/2006/ole">
            <mc:AlternateContent xmlns:mc="http://schemas.openxmlformats.org/markup-compatibility/2006">
              <mc:Choice xmlns:v="urn:schemas-microsoft-com:vml" Requires="v">
                <p:oleObj r:id="rId6" imgW="1278331" imgH="1273759" progId="">
                  <p:embed/>
                </p:oleObj>
              </mc:Choice>
              <mc:Fallback>
                <p:oleObj r:id="rId6" imgW="1278331" imgH="1273759" progId="">
                  <p:embed/>
                  <p:pic>
                    <p:nvPicPr>
                      <p:cNvPr id="22533" name="Object 13">
                        <a:extLst>
                          <a:ext uri="{FF2B5EF4-FFF2-40B4-BE49-F238E27FC236}">
                            <a16:creationId xmlns:a16="http://schemas.microsoft.com/office/drawing/2014/main" id="{C03A8020-C3A6-3C18-0FDC-2082155C829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9100" y="741522"/>
                        <a:ext cx="706437"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34" name="Rectangle 8">
            <a:extLst>
              <a:ext uri="{FF2B5EF4-FFF2-40B4-BE49-F238E27FC236}">
                <a16:creationId xmlns:a16="http://schemas.microsoft.com/office/drawing/2014/main" id="{18F6062C-D445-1D9E-06F5-C93F801C6C8F}"/>
              </a:ext>
            </a:extLst>
          </p:cNvPr>
          <p:cNvSpPr>
            <a:spLocks noChangeArrowheads="1"/>
          </p:cNvSpPr>
          <p:nvPr/>
        </p:nvSpPr>
        <p:spPr bwMode="auto">
          <a:xfrm>
            <a:off x="228600" y="1"/>
            <a:ext cx="11582400" cy="595313"/>
          </a:xfrm>
          <a:prstGeom prst="rect">
            <a:avLst/>
          </a:prstGeom>
          <a:gradFill rotWithShape="0">
            <a:gsLst>
              <a:gs pos="0">
                <a:srgbClr val="FFCC00"/>
              </a:gs>
              <a:gs pos="50000">
                <a:srgbClr val="FFFFFF"/>
              </a:gs>
              <a:gs pos="100000">
                <a:srgbClr val="FFCC00"/>
              </a:gs>
            </a:gsLst>
            <a:lin ang="5400000" scaled="1"/>
          </a:gradFill>
          <a:ln w="57150" cmpd="thinThick">
            <a:solidFill>
              <a:srgbClr val="7030A0"/>
            </a:solidFill>
            <a:prstDash val="sysDot"/>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None/>
            </a:pPr>
            <a:endParaRPr lang="en-US" altLang="en-US" sz="1800">
              <a:solidFill>
                <a:srgbClr val="FF0000"/>
              </a:solidFill>
              <a:latin typeface="Arial" panose="020B0604020202020204" pitchFamily="34" charset="0"/>
              <a:cs typeface="Arial" panose="020B0604020202020204" pitchFamily="34" charset="0"/>
            </a:endParaRPr>
          </a:p>
        </p:txBody>
      </p:sp>
      <p:grpSp>
        <p:nvGrpSpPr>
          <p:cNvPr id="22535" name="Group 9">
            <a:extLst>
              <a:ext uri="{FF2B5EF4-FFF2-40B4-BE49-F238E27FC236}">
                <a16:creationId xmlns:a16="http://schemas.microsoft.com/office/drawing/2014/main" id="{40E9B1EA-9993-AD2F-2DB1-E7B5053BF579}"/>
              </a:ext>
            </a:extLst>
          </p:cNvPr>
          <p:cNvGrpSpPr>
            <a:grpSpLocks noChangeAspect="1"/>
          </p:cNvGrpSpPr>
          <p:nvPr/>
        </p:nvGrpSpPr>
        <p:grpSpPr bwMode="auto">
          <a:xfrm>
            <a:off x="10870223" y="-20148"/>
            <a:ext cx="914400" cy="609600"/>
            <a:chOff x="96" y="0"/>
            <a:chExt cx="480" cy="624"/>
          </a:xfrm>
        </p:grpSpPr>
        <p:pic>
          <p:nvPicPr>
            <p:cNvPr id="22542" name="Picture 10" descr="226">
              <a:extLst>
                <a:ext uri="{FF2B5EF4-FFF2-40B4-BE49-F238E27FC236}">
                  <a16:creationId xmlns:a16="http://schemas.microsoft.com/office/drawing/2014/main" id="{D9330E03-917E-0BA7-6CD9-346692C551A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7" y="0"/>
              <a:ext cx="245"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43" name="Picture 11" descr="211">
              <a:extLst>
                <a:ext uri="{FF2B5EF4-FFF2-40B4-BE49-F238E27FC236}">
                  <a16:creationId xmlns:a16="http://schemas.microsoft.com/office/drawing/2014/main" id="{AE927CAE-B63B-3A74-B63C-1897B63B179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 y="48"/>
              <a:ext cx="480" cy="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536" name="Group 9">
            <a:extLst>
              <a:ext uri="{FF2B5EF4-FFF2-40B4-BE49-F238E27FC236}">
                <a16:creationId xmlns:a16="http://schemas.microsoft.com/office/drawing/2014/main" id="{F1AFA4B9-A153-835F-79F1-D6A884ED0506}"/>
              </a:ext>
            </a:extLst>
          </p:cNvPr>
          <p:cNvGrpSpPr>
            <a:grpSpLocks noChangeAspect="1"/>
          </p:cNvGrpSpPr>
          <p:nvPr/>
        </p:nvGrpSpPr>
        <p:grpSpPr bwMode="auto">
          <a:xfrm>
            <a:off x="191137" y="26744"/>
            <a:ext cx="914400" cy="623888"/>
            <a:chOff x="96" y="0"/>
            <a:chExt cx="480" cy="624"/>
          </a:xfrm>
        </p:grpSpPr>
        <p:pic>
          <p:nvPicPr>
            <p:cNvPr id="22540" name="Picture 10" descr="226">
              <a:extLst>
                <a:ext uri="{FF2B5EF4-FFF2-40B4-BE49-F238E27FC236}">
                  <a16:creationId xmlns:a16="http://schemas.microsoft.com/office/drawing/2014/main" id="{DC18015D-489C-4E9C-66F0-228C8DB8C60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7" y="0"/>
              <a:ext cx="245"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41" name="Picture 11" descr="211">
              <a:extLst>
                <a:ext uri="{FF2B5EF4-FFF2-40B4-BE49-F238E27FC236}">
                  <a16:creationId xmlns:a16="http://schemas.microsoft.com/office/drawing/2014/main" id="{28D6963D-FB24-5F2E-A402-924CB14D3BE3}"/>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 y="48"/>
              <a:ext cx="480" cy="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Rectangle 6">
            <a:extLst>
              <a:ext uri="{FF2B5EF4-FFF2-40B4-BE49-F238E27FC236}">
                <a16:creationId xmlns:a16="http://schemas.microsoft.com/office/drawing/2014/main" id="{C5456447-23D0-E68A-4D68-C9AE98F1BB14}"/>
              </a:ext>
            </a:extLst>
          </p:cNvPr>
          <p:cNvSpPr/>
          <p:nvPr/>
        </p:nvSpPr>
        <p:spPr>
          <a:xfrm>
            <a:off x="838201" y="802485"/>
            <a:ext cx="10614952" cy="954107"/>
          </a:xfrm>
          <a:prstGeom prst="rect">
            <a:avLst/>
          </a:prstGeom>
          <a:noFill/>
        </p:spPr>
        <p:txBody>
          <a:bodyPr wrap="square">
            <a:spAutoFit/>
          </a:bodyPr>
          <a:lstStyle/>
          <a:p>
            <a:pPr algn="ctr" eaLnBrk="0" fontAlgn="base" hangingPunct="0">
              <a:spcBef>
                <a:spcPct val="0"/>
              </a:spcBef>
              <a:spcAft>
                <a:spcPct val="0"/>
              </a:spcAft>
              <a:defRPr/>
            </a:pPr>
            <a:r>
              <a:rPr lang="en-US" sz="2800" b="1" u="sng" dirty="0">
                <a:ln w="10541" cmpd="sng">
                  <a:solidFill>
                    <a:srgbClr val="7D7D7D">
                      <a:tint val="100000"/>
                      <a:shade val="100000"/>
                      <a:satMod val="110000"/>
                    </a:srgbClr>
                  </a:solidFill>
                  <a:prstDash val="solid"/>
                </a:ln>
                <a:solidFill>
                  <a:srgbClr val="0000FF"/>
                </a:solidFill>
                <a:latin typeface="Times New Roman" panose="02020603050405020304" pitchFamily="18" charset="0"/>
                <a:cs typeface="Times New Roman" pitchFamily="18" charset="0"/>
              </a:rPr>
              <a:t>NÓI VÀ NGHE</a:t>
            </a:r>
            <a:r>
              <a:rPr lang="en-US" sz="2800" b="1" dirty="0">
                <a:ln w="10541" cmpd="sng">
                  <a:solidFill>
                    <a:srgbClr val="7D7D7D">
                      <a:tint val="100000"/>
                      <a:shade val="100000"/>
                      <a:satMod val="110000"/>
                    </a:srgbClr>
                  </a:solidFill>
                  <a:prstDash val="solid"/>
                </a:ln>
                <a:solidFill>
                  <a:srgbClr val="0000FF"/>
                </a:solidFill>
                <a:latin typeface="Times New Roman" panose="02020603050405020304" pitchFamily="18" charset="0"/>
                <a:cs typeface="Times New Roman" pitchFamily="18" charset="0"/>
              </a:rPr>
              <a:t>: TRÌNH BÀY BÁO CÁO KẾT QUẢ NGHIÊN CỨU VỀ MỘT VẤN ĐỀ TỰ NHIÊN HOẶC XÃ HỘI</a:t>
            </a:r>
          </a:p>
        </p:txBody>
      </p:sp>
      <p:sp>
        <p:nvSpPr>
          <p:cNvPr id="8" name="TextBox 7">
            <a:extLst>
              <a:ext uri="{FF2B5EF4-FFF2-40B4-BE49-F238E27FC236}">
                <a16:creationId xmlns:a16="http://schemas.microsoft.com/office/drawing/2014/main" id="{05458386-DA29-72D8-E7C4-2E90DAA56DAB}"/>
              </a:ext>
            </a:extLst>
          </p:cNvPr>
          <p:cNvSpPr txBox="1"/>
          <p:nvPr/>
        </p:nvSpPr>
        <p:spPr>
          <a:xfrm>
            <a:off x="2508252" y="76200"/>
            <a:ext cx="7245349" cy="553998"/>
          </a:xfrm>
          <a:prstGeom prst="rect">
            <a:avLst/>
          </a:prstGeom>
          <a:noFill/>
        </p:spPr>
        <p:txBody>
          <a:bodyPr>
            <a:spAutoFit/>
          </a:bodyPr>
          <a:lstStyle/>
          <a:p>
            <a:pPr eaLnBrk="0" fontAlgn="base" hangingPunct="0">
              <a:spcBef>
                <a:spcPct val="0"/>
              </a:spcBef>
              <a:spcAft>
                <a:spcPct val="0"/>
              </a:spcAft>
              <a:defRPr/>
            </a:pPr>
            <a:r>
              <a:rPr lang="en-US" sz="2800" b="1" dirty="0">
                <a:ln w="10541" cmpd="sng">
                  <a:solidFill>
                    <a:srgbClr val="7D7D7D">
                      <a:tint val="100000"/>
                      <a:shade val="100000"/>
                      <a:satMod val="110000"/>
                    </a:srgbClr>
                  </a:solidFill>
                  <a:prstDash val="solid"/>
                </a:ln>
                <a:solidFill>
                  <a:srgbClr val="0000FF"/>
                </a:solidFill>
                <a:latin typeface="Times New Roman" panose="02020603050405020304" pitchFamily="18" charset="0"/>
                <a:cs typeface="Times New Roman" pitchFamily="18" charset="0"/>
              </a:rPr>
              <a:t> </a:t>
            </a:r>
            <a:r>
              <a:rPr lang="en-US" sz="3000" b="1" dirty="0" err="1">
                <a:ln w="10541" cmpd="sng">
                  <a:solidFill>
                    <a:srgbClr val="7D7D7D">
                      <a:tint val="100000"/>
                      <a:shade val="100000"/>
                      <a:satMod val="110000"/>
                    </a:srgbClr>
                  </a:solidFill>
                  <a:prstDash val="solid"/>
                </a:ln>
                <a:solidFill>
                  <a:srgbClr val="FF0000"/>
                </a:solidFill>
                <a:latin typeface="Times New Roman" panose="02020603050405020304" pitchFamily="18" charset="0"/>
                <a:cs typeface="Times New Roman" pitchFamily="18" charset="0"/>
              </a:rPr>
              <a:t>Bài</a:t>
            </a:r>
            <a:r>
              <a:rPr lang="en-US" sz="3000" b="1" dirty="0">
                <a:ln w="10541" cmpd="sng">
                  <a:solidFill>
                    <a:srgbClr val="7D7D7D">
                      <a:tint val="100000"/>
                      <a:shade val="100000"/>
                      <a:satMod val="110000"/>
                    </a:srgbClr>
                  </a:solidFill>
                  <a:prstDash val="solid"/>
                </a:ln>
                <a:solidFill>
                  <a:srgbClr val="FF0000"/>
                </a:solidFill>
                <a:latin typeface="Times New Roman" panose="02020603050405020304" pitchFamily="18" charset="0"/>
                <a:cs typeface="Times New Roman" pitchFamily="18" charset="0"/>
              </a:rPr>
              <a:t> 7. TÙY BÚT, TẢN VĂN, TRUYỆN KÍ</a:t>
            </a:r>
            <a:endParaRPr lang="en-US" sz="3000" dirty="0">
              <a:solidFill>
                <a:prstClr val="black"/>
              </a:solidFill>
              <a:latin typeface="Times New Roman" panose="02020603050405020304" pitchFamily="18" charset="0"/>
            </a:endParaRPr>
          </a:p>
        </p:txBody>
      </p:sp>
      <p:pic>
        <p:nvPicPr>
          <p:cNvPr id="2" name="video 4.mp4">
            <a:hlinkClick r:id="" action="ppaction://media"/>
            <a:extLst>
              <a:ext uri="{FF2B5EF4-FFF2-40B4-BE49-F238E27FC236}">
                <a16:creationId xmlns:a16="http://schemas.microsoft.com/office/drawing/2014/main" id="{48D17781-5918-C6FD-1086-0E1547A142E9}"/>
              </a:ext>
            </a:extLst>
          </p:cNvPr>
          <p:cNvPicPr>
            <a:picLocks noChangeAspect="1" noChangeArrowheads="1"/>
          </p:cNvPicPr>
          <p:nvPr>
            <a:videoFile r:link="rId2"/>
            <p:extLst>
              <p:ext uri="{DAA4B4D4-6D71-4841-9C94-3DE7FCFB9230}">
                <p14:media xmlns:p14="http://schemas.microsoft.com/office/powerpoint/2010/main" r:link="rId1"/>
              </p:ext>
            </p:extLst>
          </p:nvPr>
        </p:nvPicPr>
        <p:blipFill>
          <a:blip r:embed="rId10">
            <a:extLst>
              <a:ext uri="{28A0092B-C50C-407E-A947-70E740481C1C}">
                <a14:useLocalDpi xmlns:a14="http://schemas.microsoft.com/office/drawing/2010/main" val="0"/>
              </a:ext>
            </a:extLst>
          </a:blip>
          <a:srcRect/>
          <a:stretch>
            <a:fillRect/>
          </a:stretch>
        </p:blipFill>
        <p:spPr bwMode="auto">
          <a:xfrm>
            <a:off x="399100" y="1756592"/>
            <a:ext cx="11259500" cy="4982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92020"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 Box 34">
            <a:extLst>
              <a:ext uri="{FF2B5EF4-FFF2-40B4-BE49-F238E27FC236}">
                <a16:creationId xmlns:a16="http://schemas.microsoft.com/office/drawing/2014/main" id="{01BBCC15-60D4-D643-0878-CBFCFBEBA9BF}"/>
              </a:ext>
            </a:extLst>
          </p:cNvPr>
          <p:cNvSpPr txBox="1">
            <a:spLocks noChangeArrowheads="1"/>
          </p:cNvSpPr>
          <p:nvPr/>
        </p:nvSpPr>
        <p:spPr bwMode="auto">
          <a:xfrm>
            <a:off x="2777836" y="1144589"/>
            <a:ext cx="184731" cy="461665"/>
          </a:xfrm>
          <a:prstGeom prst="rect">
            <a:avLst/>
          </a:prstGeom>
          <a:noFill/>
          <a:ln w="9525">
            <a:noFill/>
            <a:miter lim="800000"/>
            <a:headEnd/>
            <a:tailEnd/>
          </a:ln>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FFFF00"/>
              </a:solidFill>
              <a:effectLst>
                <a:outerShdw blurRad="38100" dist="38100" dir="2700000" algn="tl">
                  <a:srgbClr val="000000"/>
                </a:outerShdw>
              </a:effectLst>
              <a:uLnTx/>
              <a:uFillTx/>
              <a:latin typeface="Arial" charset="0"/>
              <a:ea typeface="+mn-ea"/>
              <a:cs typeface="Arial" panose="020B0604020202020204" pitchFamily="34" charset="0"/>
            </a:endParaRPr>
          </a:p>
        </p:txBody>
      </p:sp>
      <p:sp>
        <p:nvSpPr>
          <p:cNvPr id="21507" name="Rectangle 15">
            <a:extLst>
              <a:ext uri="{FF2B5EF4-FFF2-40B4-BE49-F238E27FC236}">
                <a16:creationId xmlns:a16="http://schemas.microsoft.com/office/drawing/2014/main" id="{8B19C1EC-BEDF-5ED6-B8FA-B7C363B57D1B}"/>
              </a:ext>
            </a:extLst>
          </p:cNvPr>
          <p:cNvSpPr>
            <a:spLocks noChangeArrowheads="1"/>
          </p:cNvSpPr>
          <p:nvPr/>
        </p:nvSpPr>
        <p:spPr bwMode="auto">
          <a:xfrm>
            <a:off x="381000" y="609601"/>
            <a:ext cx="11506200" cy="6143625"/>
          </a:xfrm>
          <a:prstGeom prst="rect">
            <a:avLst/>
          </a:prstGeom>
          <a:noFill/>
          <a:ln w="57150" cmpd="thinThick">
            <a:solidFill>
              <a:srgbClr val="FF33CC"/>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21508" name="Object 2">
            <a:extLst>
              <a:ext uri="{FF2B5EF4-FFF2-40B4-BE49-F238E27FC236}">
                <a16:creationId xmlns:a16="http://schemas.microsoft.com/office/drawing/2014/main" id="{003E1F2E-DCDC-A636-4A4C-0053D163B0E2}"/>
              </a:ext>
            </a:extLst>
          </p:cNvPr>
          <p:cNvGraphicFramePr>
            <a:graphicFrameLocks noChangeAspect="1"/>
          </p:cNvGraphicFramePr>
          <p:nvPr>
            <p:extLst>
              <p:ext uri="{D42A27DB-BD31-4B8C-83A1-F6EECF244321}">
                <p14:modId xmlns:p14="http://schemas.microsoft.com/office/powerpoint/2010/main" val="3682955626"/>
              </p:ext>
            </p:extLst>
          </p:nvPr>
        </p:nvGraphicFramePr>
        <p:xfrm>
          <a:off x="10144125" y="5791200"/>
          <a:ext cx="1743075" cy="887413"/>
        </p:xfrm>
        <a:graphic>
          <a:graphicData uri="http://schemas.openxmlformats.org/presentationml/2006/ole">
            <mc:AlternateContent xmlns:mc="http://schemas.openxmlformats.org/markup-compatibility/2006">
              <mc:Choice xmlns:v="urn:schemas-microsoft-com:vml" Requires="v">
                <p:oleObj r:id="rId2" imgW="1999793" imgH="1831543" progId="">
                  <p:embed/>
                </p:oleObj>
              </mc:Choice>
              <mc:Fallback>
                <p:oleObj r:id="rId2" imgW="1999793" imgH="1831543" progId="">
                  <p:embed/>
                  <p:pic>
                    <p:nvPicPr>
                      <p:cNvPr id="21508" name="Object 2">
                        <a:extLst>
                          <a:ext uri="{FF2B5EF4-FFF2-40B4-BE49-F238E27FC236}">
                            <a16:creationId xmlns:a16="http://schemas.microsoft.com/office/drawing/2014/main" id="{003E1F2E-DCDC-A636-4A4C-0053D163B0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44125" y="5791200"/>
                        <a:ext cx="1743075" cy="88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509" name="Object 13">
            <a:extLst>
              <a:ext uri="{FF2B5EF4-FFF2-40B4-BE49-F238E27FC236}">
                <a16:creationId xmlns:a16="http://schemas.microsoft.com/office/drawing/2014/main" id="{7AF9816A-E1F7-EE0B-BFDC-E51CBDFCC925}"/>
              </a:ext>
            </a:extLst>
          </p:cNvPr>
          <p:cNvGraphicFramePr>
            <a:graphicFrameLocks noChangeAspect="1"/>
          </p:cNvGraphicFramePr>
          <p:nvPr>
            <p:extLst>
              <p:ext uri="{D42A27DB-BD31-4B8C-83A1-F6EECF244321}">
                <p14:modId xmlns:p14="http://schemas.microsoft.com/office/powerpoint/2010/main" val="578196474"/>
              </p:ext>
            </p:extLst>
          </p:nvPr>
        </p:nvGraphicFramePr>
        <p:xfrm>
          <a:off x="516234" y="630198"/>
          <a:ext cx="706437" cy="609600"/>
        </p:xfrm>
        <a:graphic>
          <a:graphicData uri="http://schemas.openxmlformats.org/presentationml/2006/ole">
            <mc:AlternateContent xmlns:mc="http://schemas.openxmlformats.org/markup-compatibility/2006">
              <mc:Choice xmlns:v="urn:schemas-microsoft-com:vml" Requires="v">
                <p:oleObj r:id="rId4" imgW="1278331" imgH="1273759" progId="">
                  <p:embed/>
                </p:oleObj>
              </mc:Choice>
              <mc:Fallback>
                <p:oleObj r:id="rId4" imgW="1278331" imgH="1273759" progId="">
                  <p:embed/>
                  <p:pic>
                    <p:nvPicPr>
                      <p:cNvPr id="21509" name="Object 13">
                        <a:extLst>
                          <a:ext uri="{FF2B5EF4-FFF2-40B4-BE49-F238E27FC236}">
                            <a16:creationId xmlns:a16="http://schemas.microsoft.com/office/drawing/2014/main" id="{7AF9816A-E1F7-EE0B-BFDC-E51CBDFCC92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6234" y="630198"/>
                        <a:ext cx="706437"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10" name="Rectangle 8">
            <a:extLst>
              <a:ext uri="{FF2B5EF4-FFF2-40B4-BE49-F238E27FC236}">
                <a16:creationId xmlns:a16="http://schemas.microsoft.com/office/drawing/2014/main" id="{1CCEE313-54B8-9ADA-1E76-C4CF60714D20}"/>
              </a:ext>
            </a:extLst>
          </p:cNvPr>
          <p:cNvSpPr>
            <a:spLocks noChangeArrowheads="1"/>
          </p:cNvSpPr>
          <p:nvPr/>
        </p:nvSpPr>
        <p:spPr bwMode="auto">
          <a:xfrm>
            <a:off x="381000" y="1"/>
            <a:ext cx="11506200" cy="595313"/>
          </a:xfrm>
          <a:prstGeom prst="rect">
            <a:avLst/>
          </a:prstGeom>
          <a:gradFill rotWithShape="0">
            <a:gsLst>
              <a:gs pos="0">
                <a:srgbClr val="FFCC00"/>
              </a:gs>
              <a:gs pos="50000">
                <a:srgbClr val="FFFFFF"/>
              </a:gs>
              <a:gs pos="100000">
                <a:srgbClr val="FFCC00"/>
              </a:gs>
            </a:gsLst>
            <a:lin ang="5400000" scaled="1"/>
          </a:gradFill>
          <a:ln w="57150" cmpd="thinThick">
            <a:solidFill>
              <a:srgbClr val="7030A0"/>
            </a:solidFill>
            <a:prstDash val="sysDot"/>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defRPr/>
            </a:pPr>
            <a:endParaRPr kumimoji="0" lang="en-US" altLang="en-US" sz="1800" b="0" i="0" u="none"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endParaRPr>
          </a:p>
        </p:txBody>
      </p:sp>
      <p:grpSp>
        <p:nvGrpSpPr>
          <p:cNvPr id="21511" name="Group 9">
            <a:extLst>
              <a:ext uri="{FF2B5EF4-FFF2-40B4-BE49-F238E27FC236}">
                <a16:creationId xmlns:a16="http://schemas.microsoft.com/office/drawing/2014/main" id="{492B604F-776F-A275-2DCC-45FC839AB620}"/>
              </a:ext>
            </a:extLst>
          </p:cNvPr>
          <p:cNvGrpSpPr>
            <a:grpSpLocks noChangeAspect="1"/>
          </p:cNvGrpSpPr>
          <p:nvPr/>
        </p:nvGrpSpPr>
        <p:grpSpPr bwMode="auto">
          <a:xfrm>
            <a:off x="10922977" y="0"/>
            <a:ext cx="914400" cy="609600"/>
            <a:chOff x="96" y="0"/>
            <a:chExt cx="480" cy="624"/>
          </a:xfrm>
        </p:grpSpPr>
        <p:pic>
          <p:nvPicPr>
            <p:cNvPr id="21523" name="Picture 10" descr="226">
              <a:extLst>
                <a:ext uri="{FF2B5EF4-FFF2-40B4-BE49-F238E27FC236}">
                  <a16:creationId xmlns:a16="http://schemas.microsoft.com/office/drawing/2014/main" id="{152F3A1F-A47E-2E40-CFD8-145B17B48C2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 y="0"/>
              <a:ext cx="245"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4" name="Picture 11" descr="211">
              <a:extLst>
                <a:ext uri="{FF2B5EF4-FFF2-40B4-BE49-F238E27FC236}">
                  <a16:creationId xmlns:a16="http://schemas.microsoft.com/office/drawing/2014/main" id="{E7184AF5-749B-E176-3E36-A0398701B34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 y="48"/>
              <a:ext cx="480" cy="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1512" name="Group 9">
            <a:extLst>
              <a:ext uri="{FF2B5EF4-FFF2-40B4-BE49-F238E27FC236}">
                <a16:creationId xmlns:a16="http://schemas.microsoft.com/office/drawing/2014/main" id="{B7ECF614-4663-CF34-B745-4576D5062027}"/>
              </a:ext>
            </a:extLst>
          </p:cNvPr>
          <p:cNvGrpSpPr>
            <a:grpSpLocks noChangeAspect="1"/>
          </p:cNvGrpSpPr>
          <p:nvPr/>
        </p:nvGrpSpPr>
        <p:grpSpPr bwMode="auto">
          <a:xfrm>
            <a:off x="500382" y="-18163"/>
            <a:ext cx="914400" cy="623888"/>
            <a:chOff x="96" y="0"/>
            <a:chExt cx="480" cy="624"/>
          </a:xfrm>
        </p:grpSpPr>
        <p:pic>
          <p:nvPicPr>
            <p:cNvPr id="21521" name="Picture 10" descr="226">
              <a:extLst>
                <a:ext uri="{FF2B5EF4-FFF2-40B4-BE49-F238E27FC236}">
                  <a16:creationId xmlns:a16="http://schemas.microsoft.com/office/drawing/2014/main" id="{8C583BD4-0953-1A2E-D198-CC760B1009C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 y="0"/>
              <a:ext cx="245"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2" name="Picture 11" descr="211">
              <a:extLst>
                <a:ext uri="{FF2B5EF4-FFF2-40B4-BE49-F238E27FC236}">
                  <a16:creationId xmlns:a16="http://schemas.microsoft.com/office/drawing/2014/main" id="{9C741863-9CC7-6CD2-9B82-5B5F7691F25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 y="48"/>
              <a:ext cx="480" cy="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Text Box 4">
            <a:extLst>
              <a:ext uri="{FF2B5EF4-FFF2-40B4-BE49-F238E27FC236}">
                <a16:creationId xmlns:a16="http://schemas.microsoft.com/office/drawing/2014/main" id="{02CAF413-C059-C404-B55C-73AC6977BC82}"/>
              </a:ext>
            </a:extLst>
          </p:cNvPr>
          <p:cNvSpPr txBox="1">
            <a:spLocks noChangeArrowheads="1"/>
          </p:cNvSpPr>
          <p:nvPr/>
        </p:nvSpPr>
        <p:spPr bwMode="auto">
          <a:xfrm>
            <a:off x="616586" y="1495296"/>
            <a:ext cx="3650613" cy="492443"/>
          </a:xfrm>
          <a:prstGeom prst="rect">
            <a:avLst/>
          </a:prstGeom>
          <a:solidFill>
            <a:srgbClr val="0000FF"/>
          </a:solidFill>
          <a:ln w="19050">
            <a:solidFill>
              <a:srgbClr val="FFCC00"/>
            </a:solidFill>
            <a:miter lim="800000"/>
            <a:headEnd/>
            <a:tailEnd/>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50000"/>
              </a:spcBef>
              <a:spcAft>
                <a:spcPct val="0"/>
              </a:spcAft>
              <a:buClrTx/>
              <a:buSzTx/>
              <a:buFont typeface="Arial" panose="020B0604020202020204" pitchFamily="34" charset="0"/>
              <a:buNone/>
              <a:tabLst/>
              <a:defRPr/>
            </a:pPr>
            <a:r>
              <a:rPr kumimoji="0" lang="en-US" altLang="en-US" sz="2600" b="1"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I. </a:t>
            </a:r>
            <a:r>
              <a:rPr kumimoji="0" lang="en-US" altLang="en-US" sz="2600" b="1"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Định</a:t>
            </a:r>
            <a:r>
              <a:rPr kumimoji="0" lang="en-US" altLang="en-US" sz="2600" b="1"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hướng</a:t>
            </a:r>
            <a:endParaRPr kumimoji="0" lang="en-US" altLang="en-US" sz="2600" b="1"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endParaRPr>
          </a:p>
        </p:txBody>
      </p:sp>
      <p:sp>
        <p:nvSpPr>
          <p:cNvPr id="4" name="Text Box 5">
            <a:extLst>
              <a:ext uri="{FF2B5EF4-FFF2-40B4-BE49-F238E27FC236}">
                <a16:creationId xmlns:a16="http://schemas.microsoft.com/office/drawing/2014/main" id="{7BE7CCF2-F5B1-1831-7239-1861D6158AF2}"/>
              </a:ext>
            </a:extLst>
          </p:cNvPr>
          <p:cNvSpPr txBox="1">
            <a:spLocks noChangeArrowheads="1"/>
          </p:cNvSpPr>
          <p:nvPr/>
        </p:nvSpPr>
        <p:spPr bwMode="auto">
          <a:xfrm>
            <a:off x="516233" y="2016033"/>
            <a:ext cx="3979567"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50000"/>
              </a:spcBef>
              <a:spcAft>
                <a:spcPct val="0"/>
              </a:spcAft>
              <a:buClrTx/>
              <a:buSzTx/>
              <a:buFont typeface="Arial" panose="020B0604020202020204" pitchFamily="34" charset="0"/>
              <a:buNone/>
              <a:tabLst/>
              <a:defRPr/>
            </a:pP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1.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Thế</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nào</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là</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trình</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bày</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báo</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cáo</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kết</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quả</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nghiên</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cứu</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về</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một</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vấn</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đề</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tự</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nhiên</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hoặc</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xã</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hội</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a:t>
            </a:r>
          </a:p>
        </p:txBody>
      </p:sp>
      <p:sp>
        <p:nvSpPr>
          <p:cNvPr id="5" name="Text Box 5">
            <a:extLst>
              <a:ext uri="{FF2B5EF4-FFF2-40B4-BE49-F238E27FC236}">
                <a16:creationId xmlns:a16="http://schemas.microsoft.com/office/drawing/2014/main" id="{E90813C7-4202-8B1C-6AB0-11266755AF53}"/>
              </a:ext>
            </a:extLst>
          </p:cNvPr>
          <p:cNvSpPr txBox="1">
            <a:spLocks noChangeArrowheads="1"/>
          </p:cNvSpPr>
          <p:nvPr/>
        </p:nvSpPr>
        <p:spPr bwMode="auto">
          <a:xfrm>
            <a:off x="500382" y="3971649"/>
            <a:ext cx="3995418"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50000"/>
              </a:spcBef>
              <a:spcAft>
                <a:spcPct val="0"/>
              </a:spcAft>
              <a:buClrTx/>
              <a:buSzTx/>
              <a:buFont typeface="Arial" panose="020B0604020202020204" pitchFamily="34" charset="0"/>
              <a:buNone/>
              <a:tabLst/>
              <a:defRPr/>
            </a:pP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2.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Một</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số</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lưu</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ý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khi</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trình</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bày</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báo</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cáo</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kết</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quả</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nghiên</a:t>
            </a:r>
            <a:r>
              <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cứu</a:t>
            </a:r>
            <a:endParaRPr kumimoji="0" lang="en-US" altLang="en-US" sz="2600" b="1" i="0" u="sng" strike="noStrike" kern="1200" cap="none" spc="0" normalizeH="0" baseline="0" noProof="0" dirty="0">
              <a:ln>
                <a:noFill/>
              </a:ln>
              <a:solidFill>
                <a:srgbClr val="0000FF"/>
              </a:solidFill>
              <a:effectLst/>
              <a:uLnTx/>
              <a:uFillTx/>
              <a:latin typeface="Times New Roman" panose="02020603050405020304" pitchFamily="18" charset="0"/>
              <a:ea typeface="+mn-ea"/>
              <a:cs typeface="+mn-cs"/>
            </a:endParaRPr>
          </a:p>
        </p:txBody>
      </p:sp>
      <p:sp>
        <p:nvSpPr>
          <p:cNvPr id="13" name="Line 3">
            <a:extLst>
              <a:ext uri="{FF2B5EF4-FFF2-40B4-BE49-F238E27FC236}">
                <a16:creationId xmlns:a16="http://schemas.microsoft.com/office/drawing/2014/main" id="{A8FD62B6-6F2C-1FAF-399C-8AFB217D240B}"/>
              </a:ext>
            </a:extLst>
          </p:cNvPr>
          <p:cNvSpPr>
            <a:spLocks noChangeShapeType="1"/>
          </p:cNvSpPr>
          <p:nvPr/>
        </p:nvSpPr>
        <p:spPr bwMode="auto">
          <a:xfrm>
            <a:off x="4648200" y="1565275"/>
            <a:ext cx="0" cy="5113338"/>
          </a:xfrm>
          <a:prstGeom prst="line">
            <a:avLst/>
          </a:prstGeom>
          <a:noFill/>
          <a:ln w="9525">
            <a:solidFill>
              <a:srgbClr val="000000"/>
            </a:solidFill>
            <a:round/>
            <a:headEnd/>
            <a:tailEnd/>
          </a:ln>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6" name="Text Box 4">
            <a:extLst>
              <a:ext uri="{FF2B5EF4-FFF2-40B4-BE49-F238E27FC236}">
                <a16:creationId xmlns:a16="http://schemas.microsoft.com/office/drawing/2014/main" id="{C03BC8D2-2EDD-7AB5-C182-1320873C24A9}"/>
              </a:ext>
            </a:extLst>
          </p:cNvPr>
          <p:cNvSpPr txBox="1">
            <a:spLocks noChangeArrowheads="1"/>
          </p:cNvSpPr>
          <p:nvPr/>
        </p:nvSpPr>
        <p:spPr bwMode="auto">
          <a:xfrm>
            <a:off x="604837" y="5362704"/>
            <a:ext cx="3814761" cy="492443"/>
          </a:xfrm>
          <a:prstGeom prst="rect">
            <a:avLst/>
          </a:prstGeom>
          <a:solidFill>
            <a:srgbClr val="0000FF"/>
          </a:solidFill>
          <a:ln w="19050">
            <a:solidFill>
              <a:srgbClr val="FFCC00"/>
            </a:solidFill>
            <a:miter lim="800000"/>
            <a:headEnd/>
            <a:tailEnd/>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50000"/>
              </a:spcBef>
              <a:spcAft>
                <a:spcPct val="0"/>
              </a:spcAft>
              <a:buClrTx/>
              <a:buSzTx/>
              <a:buFont typeface="Arial" panose="020B0604020202020204" pitchFamily="34" charset="0"/>
              <a:buNone/>
              <a:tabLst/>
              <a:defRPr/>
            </a:pPr>
            <a:r>
              <a:rPr kumimoji="0" lang="en-US" altLang="en-US" sz="2600" b="1"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II. </a:t>
            </a:r>
            <a:r>
              <a:rPr kumimoji="0" lang="en-US" altLang="en-US" sz="2600" b="1"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Thực</a:t>
            </a:r>
            <a:r>
              <a:rPr kumimoji="0" lang="en-US" altLang="en-US" sz="2600" b="1"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hành</a:t>
            </a:r>
            <a:endParaRPr kumimoji="0" lang="en-US" altLang="en-US" sz="2600" b="1"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endParaRPr>
          </a:p>
        </p:txBody>
      </p:sp>
      <p:sp>
        <p:nvSpPr>
          <p:cNvPr id="7" name="Rectangle 6">
            <a:extLst>
              <a:ext uri="{FF2B5EF4-FFF2-40B4-BE49-F238E27FC236}">
                <a16:creationId xmlns:a16="http://schemas.microsoft.com/office/drawing/2014/main" id="{3F652C18-2CC2-F2AA-B998-4304F4F35CE4}"/>
              </a:ext>
            </a:extLst>
          </p:cNvPr>
          <p:cNvSpPr/>
          <p:nvPr/>
        </p:nvSpPr>
        <p:spPr>
          <a:xfrm>
            <a:off x="1002328" y="576284"/>
            <a:ext cx="10685161" cy="954107"/>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sng" strike="noStrike" kern="1200" cap="none" spc="0" normalizeH="0" baseline="0" noProof="0" dirty="0">
                <a:ln w="10541" cmpd="sng">
                  <a:solidFill>
                    <a:srgbClr val="7D7D7D">
                      <a:tint val="100000"/>
                      <a:shade val="100000"/>
                      <a:satMod val="110000"/>
                    </a:srgbClr>
                  </a:solidFill>
                  <a:prstDash val="solid"/>
                </a:ln>
                <a:solidFill>
                  <a:srgbClr val="0000FF"/>
                </a:solidFill>
                <a:effectLst/>
                <a:uLnTx/>
                <a:uFillTx/>
                <a:latin typeface="Times New Roman" panose="02020603050405020304" pitchFamily="18" charset="0"/>
                <a:ea typeface="+mn-ea"/>
                <a:cs typeface="Times New Roman" pitchFamily="18" charset="0"/>
              </a:rPr>
              <a:t>NÓI VÀ NGHE</a:t>
            </a:r>
            <a:r>
              <a:rPr kumimoji="0" lang="en-US" sz="2800" b="1" i="0" u="none" strike="noStrike" kern="1200" cap="none" spc="0" normalizeH="0" baseline="0" noProof="0" dirty="0">
                <a:ln w="10541" cmpd="sng">
                  <a:solidFill>
                    <a:srgbClr val="7D7D7D">
                      <a:tint val="100000"/>
                      <a:shade val="100000"/>
                      <a:satMod val="110000"/>
                    </a:srgbClr>
                  </a:solidFill>
                  <a:prstDash val="solid"/>
                </a:ln>
                <a:solidFill>
                  <a:srgbClr val="0000FF"/>
                </a:solidFill>
                <a:effectLst/>
                <a:uLnTx/>
                <a:uFillTx/>
                <a:latin typeface="Times New Roman" panose="02020603050405020304" pitchFamily="18" charset="0"/>
                <a:ea typeface="+mn-ea"/>
                <a:cs typeface="Times New Roman" pitchFamily="18" charset="0"/>
              </a:rPr>
              <a:t>: TRÌNH BÀY BÁO CÁO KẾT QUẢ NGHIÊN CỨU VỀ MỘT VẤN ĐỀ TỰ NHIÊN HOẶC XÃ HỘI</a:t>
            </a:r>
          </a:p>
        </p:txBody>
      </p:sp>
      <p:sp>
        <p:nvSpPr>
          <p:cNvPr id="8" name="TextBox 7">
            <a:extLst>
              <a:ext uri="{FF2B5EF4-FFF2-40B4-BE49-F238E27FC236}">
                <a16:creationId xmlns:a16="http://schemas.microsoft.com/office/drawing/2014/main" id="{E8BC0991-AC28-B098-A74E-CB7ED41D27FE}"/>
              </a:ext>
            </a:extLst>
          </p:cNvPr>
          <p:cNvSpPr txBox="1"/>
          <p:nvPr/>
        </p:nvSpPr>
        <p:spPr>
          <a:xfrm>
            <a:off x="2508252" y="76200"/>
            <a:ext cx="7245349" cy="553998"/>
          </a:xfrm>
          <a:prstGeom prst="rect">
            <a:avLst/>
          </a:prstGeom>
          <a:noFill/>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1200" cap="none" spc="0" normalizeH="0" baseline="0" noProof="0" dirty="0">
                <a:ln w="10541" cmpd="sng">
                  <a:solidFill>
                    <a:srgbClr val="7D7D7D">
                      <a:tint val="100000"/>
                      <a:shade val="100000"/>
                      <a:satMod val="110000"/>
                    </a:srgbClr>
                  </a:solidFill>
                  <a:prstDash val="solid"/>
                </a:ln>
                <a:solidFill>
                  <a:srgbClr val="0000FF"/>
                </a:solidFill>
                <a:effectLst/>
                <a:uLnTx/>
                <a:uFillTx/>
                <a:latin typeface="Times New Roman" panose="02020603050405020304" pitchFamily="18" charset="0"/>
                <a:ea typeface="+mn-ea"/>
                <a:cs typeface="Times New Roman" pitchFamily="18" charset="0"/>
              </a:rPr>
              <a:t> </a:t>
            </a:r>
            <a:r>
              <a:rPr kumimoji="0" lang="en-US" sz="3000" b="1" i="0" u="none" strike="noStrike" kern="1200" cap="none" spc="0" normalizeH="0" baseline="0" noProof="0" dirty="0" err="1">
                <a:ln w="10541" cmpd="sng">
                  <a:solidFill>
                    <a:srgbClr val="7D7D7D">
                      <a:tint val="100000"/>
                      <a:shade val="100000"/>
                      <a:satMod val="110000"/>
                    </a:srgbClr>
                  </a:solidFill>
                  <a:prstDash val="solid"/>
                </a:ln>
                <a:solidFill>
                  <a:srgbClr val="FF0000"/>
                </a:solidFill>
                <a:effectLst/>
                <a:uLnTx/>
                <a:uFillTx/>
                <a:latin typeface="Times New Roman" panose="02020603050405020304" pitchFamily="18" charset="0"/>
                <a:ea typeface="+mn-ea"/>
                <a:cs typeface="Times New Roman" pitchFamily="18" charset="0"/>
              </a:rPr>
              <a:t>Bài</a:t>
            </a:r>
            <a:r>
              <a:rPr kumimoji="0" lang="en-US" sz="3000" b="1" i="0" u="none" strike="noStrike" kern="1200" cap="none" spc="0" normalizeH="0" baseline="0" noProof="0" dirty="0">
                <a:ln w="10541" cmpd="sng">
                  <a:solidFill>
                    <a:srgbClr val="7D7D7D">
                      <a:tint val="100000"/>
                      <a:shade val="100000"/>
                      <a:satMod val="110000"/>
                    </a:srgbClr>
                  </a:solidFill>
                  <a:prstDash val="solid"/>
                </a:ln>
                <a:solidFill>
                  <a:srgbClr val="FF0000"/>
                </a:solidFill>
                <a:effectLst/>
                <a:uLnTx/>
                <a:uFillTx/>
                <a:latin typeface="Times New Roman" panose="02020603050405020304" pitchFamily="18" charset="0"/>
                <a:ea typeface="+mn-ea"/>
                <a:cs typeface="Times New Roman" pitchFamily="18" charset="0"/>
              </a:rPr>
              <a:t> 7. TÙY BÚT, TẢN VĂN, TRUYỆN KÍ</a:t>
            </a:r>
            <a:endPar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9" name="Text Box 4">
            <a:extLst>
              <a:ext uri="{FF2B5EF4-FFF2-40B4-BE49-F238E27FC236}">
                <a16:creationId xmlns:a16="http://schemas.microsoft.com/office/drawing/2014/main" id="{8DFC7921-4AE0-3D59-194D-D8073B4D89CA}"/>
              </a:ext>
            </a:extLst>
          </p:cNvPr>
          <p:cNvSpPr txBox="1">
            <a:spLocks noChangeArrowheads="1"/>
          </p:cNvSpPr>
          <p:nvPr/>
        </p:nvSpPr>
        <p:spPr bwMode="auto">
          <a:xfrm>
            <a:off x="586812" y="6042797"/>
            <a:ext cx="3832785" cy="492443"/>
          </a:xfrm>
          <a:prstGeom prst="rect">
            <a:avLst/>
          </a:prstGeom>
          <a:solidFill>
            <a:srgbClr val="0000FF"/>
          </a:solidFill>
          <a:ln w="19050">
            <a:solidFill>
              <a:srgbClr val="FFCC00"/>
            </a:solidFill>
            <a:miter lim="800000"/>
            <a:headEnd/>
            <a:tailEnd/>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50000"/>
              </a:spcBef>
              <a:spcAft>
                <a:spcPct val="0"/>
              </a:spcAft>
              <a:buClrTx/>
              <a:buSzTx/>
              <a:buFont typeface="Arial" panose="020B0604020202020204" pitchFamily="34" charset="0"/>
              <a:buNone/>
              <a:tabLst/>
              <a:defRPr/>
            </a:pPr>
            <a:r>
              <a:rPr kumimoji="0" lang="en-US" altLang="en-US" sz="2600" b="1"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III. </a:t>
            </a:r>
            <a:r>
              <a:rPr kumimoji="0" lang="en-US" altLang="en-US" sz="2600" b="1"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Tổng</a:t>
            </a:r>
            <a:r>
              <a:rPr kumimoji="0" lang="en-US" altLang="en-US" sz="2600" b="1"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rPr>
              <a:t> </a:t>
            </a:r>
            <a:r>
              <a:rPr kumimoji="0" lang="en-US" altLang="en-US" sz="2600" b="1" i="0" u="sng" strike="noStrike" kern="1200" cap="none" spc="0" normalizeH="0" baseline="0" noProof="0" dirty="0" err="1">
                <a:ln>
                  <a:noFill/>
                </a:ln>
                <a:solidFill>
                  <a:srgbClr val="FFFF00"/>
                </a:solidFill>
                <a:effectLst/>
                <a:uLnTx/>
                <a:uFillTx/>
                <a:latin typeface="Times New Roman" panose="02020603050405020304" pitchFamily="18" charset="0"/>
                <a:ea typeface="+mn-ea"/>
                <a:cs typeface="+mn-cs"/>
              </a:rPr>
              <a:t>kết</a:t>
            </a:r>
            <a:endParaRPr kumimoji="0" lang="en-US" altLang="en-US" sz="2600" b="1" i="0" u="sng" strike="noStrike" kern="1200" cap="none" spc="0" normalizeH="0" baseline="0" noProof="0" dirty="0">
              <a:ln>
                <a:noFill/>
              </a:ln>
              <a:solidFill>
                <a:srgbClr val="FFFF00"/>
              </a:solidFill>
              <a:effectLst/>
              <a:uLnTx/>
              <a:uFillTx/>
              <a:latin typeface="Times New Roman" panose="02020603050405020304" pitchFamily="18" charset="0"/>
              <a:ea typeface="+mn-ea"/>
              <a:cs typeface="+mn-cs"/>
            </a:endParaRPr>
          </a:p>
        </p:txBody>
      </p:sp>
      <p:sp>
        <p:nvSpPr>
          <p:cNvPr id="2" name="Text Box 5">
            <a:extLst>
              <a:ext uri="{FF2B5EF4-FFF2-40B4-BE49-F238E27FC236}">
                <a16:creationId xmlns:a16="http://schemas.microsoft.com/office/drawing/2014/main" id="{68F22AC9-9EF7-A654-DC56-C3DA5752E8F7}"/>
              </a:ext>
            </a:extLst>
          </p:cNvPr>
          <p:cNvSpPr txBox="1">
            <a:spLocks noChangeArrowheads="1"/>
          </p:cNvSpPr>
          <p:nvPr/>
        </p:nvSpPr>
        <p:spPr bwMode="auto">
          <a:xfrm>
            <a:off x="4583444" y="2313076"/>
            <a:ext cx="7051986"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just" defTabSz="914400" rtl="0" eaLnBrk="1" fontAlgn="base" latinLnBrk="0" hangingPunct="1">
              <a:lnSpc>
                <a:spcPct val="100000"/>
              </a:lnSpc>
              <a:spcBef>
                <a:spcPct val="50000"/>
              </a:spcBef>
              <a:spcAft>
                <a:spcPct val="0"/>
              </a:spcAft>
              <a:buClrTx/>
              <a:buSzTx/>
              <a:buFont typeface="Arial" panose="020B0604020202020204" pitchFamily="34" charset="0"/>
              <a:buNone/>
              <a:tabLst/>
              <a:defRPr/>
            </a:pPr>
            <a:r>
              <a:rPr lang="en-US" altLang="en-US" sz="2800" b="1" u="sng" dirty="0" err="1">
                <a:solidFill>
                  <a:srgbClr val="0000FF"/>
                </a:solidFill>
                <a:latin typeface="Times New Roman" panose="02020603050405020304" pitchFamily="18" charset="0"/>
              </a:rPr>
              <a:t>Bài</a:t>
            </a:r>
            <a:r>
              <a:rPr lang="en-US" altLang="en-US" sz="2800" b="1" u="sng" dirty="0">
                <a:solidFill>
                  <a:srgbClr val="0000FF"/>
                </a:solidFill>
                <a:latin typeface="Times New Roman" panose="02020603050405020304" pitchFamily="18" charset="0"/>
              </a:rPr>
              <a:t> </a:t>
            </a:r>
            <a:r>
              <a:rPr lang="en-US" altLang="en-US" sz="2800" b="1" u="sng" dirty="0" err="1">
                <a:solidFill>
                  <a:srgbClr val="0000FF"/>
                </a:solidFill>
                <a:latin typeface="Times New Roman" panose="02020603050405020304" pitchFamily="18" charset="0"/>
              </a:rPr>
              <a:t>tập</a:t>
            </a:r>
            <a:r>
              <a:rPr lang="en-US" altLang="en-US" sz="2800" b="1" u="sng" dirty="0">
                <a:solidFill>
                  <a:srgbClr val="0000FF"/>
                </a:solidFill>
                <a:latin typeface="Times New Roman" panose="02020603050405020304" pitchFamily="18" charset="0"/>
              </a:rPr>
              <a:t> </a:t>
            </a:r>
            <a:r>
              <a:rPr lang="en-US" altLang="en-US" sz="2800" b="1" u="sng" dirty="0" err="1">
                <a:solidFill>
                  <a:srgbClr val="0000FF"/>
                </a:solidFill>
                <a:latin typeface="Times New Roman" panose="02020603050405020304" pitchFamily="18" charset="0"/>
              </a:rPr>
              <a:t>về</a:t>
            </a:r>
            <a:r>
              <a:rPr lang="en-US" altLang="en-US" sz="2800" b="1" u="sng" dirty="0">
                <a:solidFill>
                  <a:srgbClr val="0000FF"/>
                </a:solidFill>
                <a:latin typeface="Times New Roman" panose="02020603050405020304" pitchFamily="18" charset="0"/>
              </a:rPr>
              <a:t> </a:t>
            </a:r>
            <a:r>
              <a:rPr lang="en-US" altLang="en-US" sz="2800" b="1" u="sng" dirty="0" err="1">
                <a:solidFill>
                  <a:srgbClr val="0000FF"/>
                </a:solidFill>
                <a:latin typeface="Times New Roman" panose="02020603050405020304" pitchFamily="18" charset="0"/>
              </a:rPr>
              <a:t>nhà</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Chọn</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một</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vấn</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đề</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về</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tự</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nhiên</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hoặc</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xã</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hội</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mà</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em</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quan</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tâm</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nghiên</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cứu</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và</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xây</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dựng</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đề</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cương</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cho</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bài</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báo</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cáo</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kết</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quả</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nghiên</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cứu</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về</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vấn</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đề</a:t>
            </a:r>
            <a:r>
              <a:rPr lang="en-US" altLang="en-US" sz="2800" b="1" dirty="0">
                <a:solidFill>
                  <a:srgbClr val="0000FF"/>
                </a:solidFill>
                <a:latin typeface="Times New Roman" panose="02020603050405020304" pitchFamily="18" charset="0"/>
              </a:rPr>
              <a:t> </a:t>
            </a:r>
            <a:r>
              <a:rPr lang="en-US" altLang="en-US" sz="2800" b="1" dirty="0" err="1">
                <a:solidFill>
                  <a:srgbClr val="0000FF"/>
                </a:solidFill>
                <a:latin typeface="Times New Roman" panose="02020603050405020304" pitchFamily="18" charset="0"/>
              </a:rPr>
              <a:t>đó</a:t>
            </a:r>
            <a:r>
              <a:rPr lang="en-US" altLang="en-US" sz="2800" b="1" dirty="0">
                <a:solidFill>
                  <a:srgbClr val="0000FF"/>
                </a:solidFill>
                <a:latin typeface="Times New Roman" panose="02020603050405020304" pitchFamily="18" charset="0"/>
              </a:rPr>
              <a:t>.</a:t>
            </a:r>
            <a:endParaRPr kumimoji="0" lang="en-US" altLang="en-US" sz="2800" b="1" i="0" strike="noStrike" kern="1200" cap="none" spc="0" normalizeH="0" baseline="0" noProof="0" dirty="0">
              <a:ln>
                <a:noFill/>
              </a:ln>
              <a:solidFill>
                <a:srgbClr val="0000FF"/>
              </a:solidFill>
              <a:effectLst/>
              <a:uLnTx/>
              <a:uFillTx/>
              <a:latin typeface="Times New Roman" panose="02020603050405020304" pitchFamily="18" charset="0"/>
            </a:endParaRPr>
          </a:p>
        </p:txBody>
      </p:sp>
    </p:spTree>
    <p:extLst>
      <p:ext uri="{BB962C8B-B14F-4D97-AF65-F5344CB8AC3E}">
        <p14:creationId xmlns:p14="http://schemas.microsoft.com/office/powerpoint/2010/main" val="3180767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P spid="6" grpId="0" animBg="1"/>
      <p:bldP spid="9" grpId="0" animBg="1"/>
      <p:bldP spid="2" grpId="0"/>
      <p:bldP spid="2"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 Box 34">
            <a:extLst>
              <a:ext uri="{FF2B5EF4-FFF2-40B4-BE49-F238E27FC236}">
                <a16:creationId xmlns:a16="http://schemas.microsoft.com/office/drawing/2014/main" id="{31070AED-DBB5-CF73-AD16-457DE7E73D1B}"/>
              </a:ext>
            </a:extLst>
          </p:cNvPr>
          <p:cNvSpPr txBox="1">
            <a:spLocks noChangeArrowheads="1"/>
          </p:cNvSpPr>
          <p:nvPr/>
        </p:nvSpPr>
        <p:spPr bwMode="auto">
          <a:xfrm>
            <a:off x="2777836" y="1144589"/>
            <a:ext cx="184731" cy="461665"/>
          </a:xfrm>
          <a:prstGeom prst="rect">
            <a:avLst/>
          </a:prstGeom>
          <a:noFill/>
          <a:ln w="9525">
            <a:noFill/>
            <a:miter lim="800000"/>
            <a:headEnd/>
            <a:tailEnd/>
          </a:ln>
        </p:spPr>
        <p:txBody>
          <a:bodyPr wrap="none">
            <a:spAutoFit/>
          </a:bodyPr>
          <a:lstStyle/>
          <a:p>
            <a:pPr algn="ctr" eaLnBrk="0" fontAlgn="base" hangingPunct="0">
              <a:spcBef>
                <a:spcPct val="0"/>
              </a:spcBef>
              <a:spcAft>
                <a:spcPct val="0"/>
              </a:spcAft>
              <a:defRPr/>
            </a:pPr>
            <a:endParaRPr lang="en-US" sz="2400" b="1">
              <a:solidFill>
                <a:srgbClr val="FFFF00"/>
              </a:solidFill>
              <a:effectLst>
                <a:outerShdw blurRad="38100" dist="38100" dir="2700000" algn="tl">
                  <a:srgbClr val="000000"/>
                </a:outerShdw>
              </a:effectLst>
              <a:latin typeface="Arial" charset="0"/>
              <a:cs typeface="Arial" panose="020B0604020202020204" pitchFamily="34" charset="0"/>
            </a:endParaRPr>
          </a:p>
        </p:txBody>
      </p:sp>
      <p:sp>
        <p:nvSpPr>
          <p:cNvPr id="12291" name="Rectangle 15">
            <a:extLst>
              <a:ext uri="{FF2B5EF4-FFF2-40B4-BE49-F238E27FC236}">
                <a16:creationId xmlns:a16="http://schemas.microsoft.com/office/drawing/2014/main" id="{32A9C3E8-B438-71FC-CA27-0AEFFD2CF179}"/>
              </a:ext>
            </a:extLst>
          </p:cNvPr>
          <p:cNvSpPr>
            <a:spLocks noChangeArrowheads="1"/>
          </p:cNvSpPr>
          <p:nvPr/>
        </p:nvSpPr>
        <p:spPr bwMode="auto">
          <a:xfrm>
            <a:off x="304800" y="700087"/>
            <a:ext cx="11353800" cy="6143625"/>
          </a:xfrm>
          <a:prstGeom prst="rect">
            <a:avLst/>
          </a:prstGeom>
          <a:noFill/>
          <a:ln w="57150" cmpd="thinThick">
            <a:solidFill>
              <a:srgbClr val="FF33CC"/>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None/>
            </a:pPr>
            <a:endParaRPr lang="en-US" altLang="en-US" sz="1800">
              <a:solidFill>
                <a:srgbClr val="000000"/>
              </a:solidFill>
              <a:latin typeface="Arial" panose="020B0604020202020204" pitchFamily="34" charset="0"/>
              <a:cs typeface="Arial" panose="020B0604020202020204" pitchFamily="34" charset="0"/>
            </a:endParaRPr>
          </a:p>
        </p:txBody>
      </p:sp>
      <p:graphicFrame>
        <p:nvGraphicFramePr>
          <p:cNvPr id="12292" name="Object 2">
            <a:extLst>
              <a:ext uri="{FF2B5EF4-FFF2-40B4-BE49-F238E27FC236}">
                <a16:creationId xmlns:a16="http://schemas.microsoft.com/office/drawing/2014/main" id="{FA81FF65-44BD-551F-8721-3E4CAA85D23F}"/>
              </a:ext>
            </a:extLst>
          </p:cNvPr>
          <p:cNvGraphicFramePr>
            <a:graphicFrameLocks noChangeAspect="1"/>
          </p:cNvGraphicFramePr>
          <p:nvPr>
            <p:extLst>
              <p:ext uri="{D42A27DB-BD31-4B8C-83A1-F6EECF244321}">
                <p14:modId xmlns:p14="http://schemas.microsoft.com/office/powerpoint/2010/main" val="3900295783"/>
              </p:ext>
            </p:extLst>
          </p:nvPr>
        </p:nvGraphicFramePr>
        <p:xfrm>
          <a:off x="9915525" y="5909858"/>
          <a:ext cx="1743075" cy="887413"/>
        </p:xfrm>
        <a:graphic>
          <a:graphicData uri="http://schemas.openxmlformats.org/presentationml/2006/ole">
            <mc:AlternateContent xmlns:mc="http://schemas.openxmlformats.org/markup-compatibility/2006">
              <mc:Choice xmlns:v="urn:schemas-microsoft-com:vml" Requires="v">
                <p:oleObj r:id="rId2" imgW="1999793" imgH="1831543" progId="">
                  <p:embed/>
                </p:oleObj>
              </mc:Choice>
              <mc:Fallback>
                <p:oleObj r:id="rId2" imgW="1999793" imgH="1831543" progId="">
                  <p:embed/>
                  <p:pic>
                    <p:nvPicPr>
                      <p:cNvPr id="12292" name="Object 2">
                        <a:extLst>
                          <a:ext uri="{FF2B5EF4-FFF2-40B4-BE49-F238E27FC236}">
                            <a16:creationId xmlns:a16="http://schemas.microsoft.com/office/drawing/2014/main" id="{FA81FF65-44BD-551F-8721-3E4CAA85D2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15525" y="5909858"/>
                        <a:ext cx="1743075" cy="88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293" name="Object 13">
            <a:extLst>
              <a:ext uri="{FF2B5EF4-FFF2-40B4-BE49-F238E27FC236}">
                <a16:creationId xmlns:a16="http://schemas.microsoft.com/office/drawing/2014/main" id="{07D0DB85-1D73-5BE4-B140-00B26925FE3A}"/>
              </a:ext>
            </a:extLst>
          </p:cNvPr>
          <p:cNvGraphicFramePr>
            <a:graphicFrameLocks noChangeAspect="1"/>
          </p:cNvGraphicFramePr>
          <p:nvPr>
            <p:extLst>
              <p:ext uri="{D42A27DB-BD31-4B8C-83A1-F6EECF244321}">
                <p14:modId xmlns:p14="http://schemas.microsoft.com/office/powerpoint/2010/main" val="1805158819"/>
              </p:ext>
            </p:extLst>
          </p:nvPr>
        </p:nvGraphicFramePr>
        <p:xfrm>
          <a:off x="592640" y="723930"/>
          <a:ext cx="706437" cy="609600"/>
        </p:xfrm>
        <a:graphic>
          <a:graphicData uri="http://schemas.openxmlformats.org/presentationml/2006/ole">
            <mc:AlternateContent xmlns:mc="http://schemas.openxmlformats.org/markup-compatibility/2006">
              <mc:Choice xmlns:v="urn:schemas-microsoft-com:vml" Requires="v">
                <p:oleObj r:id="rId4" imgW="1278331" imgH="1273759" progId="">
                  <p:embed/>
                </p:oleObj>
              </mc:Choice>
              <mc:Fallback>
                <p:oleObj r:id="rId4" imgW="1278331" imgH="1273759" progId="">
                  <p:embed/>
                  <p:pic>
                    <p:nvPicPr>
                      <p:cNvPr id="12293" name="Object 13">
                        <a:extLst>
                          <a:ext uri="{FF2B5EF4-FFF2-40B4-BE49-F238E27FC236}">
                            <a16:creationId xmlns:a16="http://schemas.microsoft.com/office/drawing/2014/main" id="{07D0DB85-1D73-5BE4-B140-00B26925FE3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2640" y="723930"/>
                        <a:ext cx="706437"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294" name="Rectangle 8">
            <a:extLst>
              <a:ext uri="{FF2B5EF4-FFF2-40B4-BE49-F238E27FC236}">
                <a16:creationId xmlns:a16="http://schemas.microsoft.com/office/drawing/2014/main" id="{7048C7B8-2F55-0286-871A-917A12A6D3D0}"/>
              </a:ext>
            </a:extLst>
          </p:cNvPr>
          <p:cNvSpPr>
            <a:spLocks noChangeArrowheads="1"/>
          </p:cNvSpPr>
          <p:nvPr/>
        </p:nvSpPr>
        <p:spPr bwMode="auto">
          <a:xfrm>
            <a:off x="304800" y="1"/>
            <a:ext cx="11353800" cy="595313"/>
          </a:xfrm>
          <a:prstGeom prst="rect">
            <a:avLst/>
          </a:prstGeom>
          <a:gradFill rotWithShape="0">
            <a:gsLst>
              <a:gs pos="0">
                <a:srgbClr val="FFCC00"/>
              </a:gs>
              <a:gs pos="50000">
                <a:srgbClr val="FFFFFF"/>
              </a:gs>
              <a:gs pos="100000">
                <a:srgbClr val="FFCC00"/>
              </a:gs>
            </a:gsLst>
            <a:lin ang="5400000" scaled="1"/>
          </a:gradFill>
          <a:ln w="57150" cmpd="thinThick">
            <a:solidFill>
              <a:srgbClr val="7030A0"/>
            </a:solidFill>
            <a:prstDash val="sysDot"/>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None/>
            </a:pPr>
            <a:endParaRPr lang="en-US" altLang="en-US" sz="1800">
              <a:solidFill>
                <a:srgbClr val="FF0000"/>
              </a:solidFill>
              <a:latin typeface="Arial" panose="020B0604020202020204" pitchFamily="34" charset="0"/>
              <a:cs typeface="Arial" panose="020B0604020202020204" pitchFamily="34" charset="0"/>
            </a:endParaRPr>
          </a:p>
        </p:txBody>
      </p:sp>
      <p:grpSp>
        <p:nvGrpSpPr>
          <p:cNvPr id="12295" name="Group 9">
            <a:extLst>
              <a:ext uri="{FF2B5EF4-FFF2-40B4-BE49-F238E27FC236}">
                <a16:creationId xmlns:a16="http://schemas.microsoft.com/office/drawing/2014/main" id="{7464DD4A-579F-76AC-B0AF-9DBED2D80F90}"/>
              </a:ext>
            </a:extLst>
          </p:cNvPr>
          <p:cNvGrpSpPr>
            <a:grpSpLocks noChangeAspect="1"/>
          </p:cNvGrpSpPr>
          <p:nvPr/>
        </p:nvGrpSpPr>
        <p:grpSpPr bwMode="auto">
          <a:xfrm>
            <a:off x="10801496" y="31422"/>
            <a:ext cx="914400" cy="609600"/>
            <a:chOff x="96" y="0"/>
            <a:chExt cx="480" cy="624"/>
          </a:xfrm>
        </p:grpSpPr>
        <p:pic>
          <p:nvPicPr>
            <p:cNvPr id="12305" name="Picture 10" descr="226">
              <a:extLst>
                <a:ext uri="{FF2B5EF4-FFF2-40B4-BE49-F238E27FC236}">
                  <a16:creationId xmlns:a16="http://schemas.microsoft.com/office/drawing/2014/main" id="{7EB57313-F13C-3CB9-5C37-EA056053176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 y="0"/>
              <a:ext cx="245"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6" name="Picture 11" descr="211">
              <a:extLst>
                <a:ext uri="{FF2B5EF4-FFF2-40B4-BE49-F238E27FC236}">
                  <a16:creationId xmlns:a16="http://schemas.microsoft.com/office/drawing/2014/main" id="{B9E3D01A-2688-48A5-F05F-EA631AC7B81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 y="48"/>
              <a:ext cx="480" cy="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296" name="Group 9">
            <a:extLst>
              <a:ext uri="{FF2B5EF4-FFF2-40B4-BE49-F238E27FC236}">
                <a16:creationId xmlns:a16="http://schemas.microsoft.com/office/drawing/2014/main" id="{2ABB4A1E-4E58-3F61-7AB0-C43B9968A96C}"/>
              </a:ext>
            </a:extLst>
          </p:cNvPr>
          <p:cNvGrpSpPr>
            <a:grpSpLocks noChangeAspect="1"/>
          </p:cNvGrpSpPr>
          <p:nvPr/>
        </p:nvGrpSpPr>
        <p:grpSpPr bwMode="auto">
          <a:xfrm>
            <a:off x="488659" y="-7144"/>
            <a:ext cx="914400" cy="623888"/>
            <a:chOff x="96" y="0"/>
            <a:chExt cx="480" cy="624"/>
          </a:xfrm>
        </p:grpSpPr>
        <p:pic>
          <p:nvPicPr>
            <p:cNvPr id="12303" name="Picture 10" descr="226">
              <a:extLst>
                <a:ext uri="{FF2B5EF4-FFF2-40B4-BE49-F238E27FC236}">
                  <a16:creationId xmlns:a16="http://schemas.microsoft.com/office/drawing/2014/main" id="{12DA67C9-2276-9B5F-6909-B71391DECB3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 y="0"/>
              <a:ext cx="245"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4" name="Picture 11" descr="211">
              <a:extLst>
                <a:ext uri="{FF2B5EF4-FFF2-40B4-BE49-F238E27FC236}">
                  <a16:creationId xmlns:a16="http://schemas.microsoft.com/office/drawing/2014/main" id="{2CAD1006-F7F5-B8BF-F26B-99D6C176A52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 y="48"/>
              <a:ext cx="480" cy="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Line 3">
            <a:extLst>
              <a:ext uri="{FF2B5EF4-FFF2-40B4-BE49-F238E27FC236}">
                <a16:creationId xmlns:a16="http://schemas.microsoft.com/office/drawing/2014/main" id="{6DEA551D-0730-E0E5-487B-44F545B41B4E}"/>
              </a:ext>
            </a:extLst>
          </p:cNvPr>
          <p:cNvSpPr>
            <a:spLocks noChangeShapeType="1"/>
          </p:cNvSpPr>
          <p:nvPr/>
        </p:nvSpPr>
        <p:spPr bwMode="auto">
          <a:xfrm>
            <a:off x="3274401" y="1510371"/>
            <a:ext cx="0" cy="5113338"/>
          </a:xfrm>
          <a:prstGeom prst="line">
            <a:avLst/>
          </a:prstGeom>
          <a:noFill/>
          <a:ln w="9525">
            <a:solidFill>
              <a:srgbClr val="000000"/>
            </a:solidFill>
            <a:round/>
            <a:headEnd/>
            <a:tailEnd/>
          </a:ln>
        </p:spPr>
        <p:txBody>
          <a:bodyPr wrap="none" anchor="ctr"/>
          <a:lstStyle/>
          <a:p>
            <a:pPr>
              <a:defRPr/>
            </a:pPr>
            <a:endParaRPr lang="en-US" kern="0">
              <a:solidFill>
                <a:srgbClr val="000000"/>
              </a:solidFill>
              <a:latin typeface="Times New Roman" panose="02020603050405020304" pitchFamily="18" charset="0"/>
            </a:endParaRPr>
          </a:p>
        </p:txBody>
      </p:sp>
      <p:sp>
        <p:nvSpPr>
          <p:cNvPr id="3" name="Text Box 4">
            <a:extLst>
              <a:ext uri="{FF2B5EF4-FFF2-40B4-BE49-F238E27FC236}">
                <a16:creationId xmlns:a16="http://schemas.microsoft.com/office/drawing/2014/main" id="{C3B7D1F6-6D32-1B40-9D91-812C8CC81A44}"/>
              </a:ext>
            </a:extLst>
          </p:cNvPr>
          <p:cNvSpPr txBox="1">
            <a:spLocks noChangeArrowheads="1"/>
          </p:cNvSpPr>
          <p:nvPr/>
        </p:nvSpPr>
        <p:spPr bwMode="auto">
          <a:xfrm>
            <a:off x="510152" y="1709439"/>
            <a:ext cx="2778460" cy="523220"/>
          </a:xfrm>
          <a:prstGeom prst="rect">
            <a:avLst/>
          </a:prstGeom>
          <a:solidFill>
            <a:srgbClr val="0000FF"/>
          </a:solidFill>
          <a:ln w="19050">
            <a:solidFill>
              <a:srgbClr val="FFCC00"/>
            </a:solidFill>
            <a:miter lim="800000"/>
            <a:headEnd/>
            <a:tailEnd/>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50000"/>
              </a:spcBef>
              <a:spcAft>
                <a:spcPct val="0"/>
              </a:spcAft>
              <a:buNone/>
            </a:pPr>
            <a:r>
              <a:rPr lang="en-US" altLang="en-US" sz="2800" b="1" u="sng" dirty="0">
                <a:solidFill>
                  <a:srgbClr val="FFFF00"/>
                </a:solidFill>
                <a:latin typeface="Times New Roman" panose="02020603050405020304" pitchFamily="18" charset="0"/>
              </a:rPr>
              <a:t>I. </a:t>
            </a:r>
            <a:r>
              <a:rPr lang="en-US" altLang="en-US" sz="2800" b="1" u="sng" dirty="0" err="1">
                <a:solidFill>
                  <a:srgbClr val="FFFF00"/>
                </a:solidFill>
                <a:latin typeface="Times New Roman" panose="02020603050405020304" pitchFamily="18" charset="0"/>
              </a:rPr>
              <a:t>Định</a:t>
            </a:r>
            <a:r>
              <a:rPr lang="en-US" altLang="en-US" sz="2800" b="1" u="sng" dirty="0">
                <a:solidFill>
                  <a:srgbClr val="FFFF00"/>
                </a:solidFill>
                <a:latin typeface="Times New Roman" panose="02020603050405020304" pitchFamily="18" charset="0"/>
              </a:rPr>
              <a:t> </a:t>
            </a:r>
            <a:r>
              <a:rPr lang="en-US" altLang="en-US" sz="2800" b="1" u="sng" dirty="0" err="1">
                <a:solidFill>
                  <a:srgbClr val="FFFF00"/>
                </a:solidFill>
                <a:latin typeface="Times New Roman" panose="02020603050405020304" pitchFamily="18" charset="0"/>
              </a:rPr>
              <a:t>hướng</a:t>
            </a:r>
            <a:endParaRPr lang="en-US" altLang="en-US" sz="2800" b="1" u="sng" dirty="0">
              <a:solidFill>
                <a:srgbClr val="FFFF00"/>
              </a:solidFill>
              <a:latin typeface="Times New Roman" panose="02020603050405020304" pitchFamily="18" charset="0"/>
            </a:endParaRPr>
          </a:p>
        </p:txBody>
      </p:sp>
      <p:sp>
        <p:nvSpPr>
          <p:cNvPr id="4" name="Text Box 5">
            <a:extLst>
              <a:ext uri="{FF2B5EF4-FFF2-40B4-BE49-F238E27FC236}">
                <a16:creationId xmlns:a16="http://schemas.microsoft.com/office/drawing/2014/main" id="{BEA0BA6E-3572-DC95-7F45-405B7313BFFA}"/>
              </a:ext>
            </a:extLst>
          </p:cNvPr>
          <p:cNvSpPr txBox="1">
            <a:spLocks noChangeArrowheads="1"/>
          </p:cNvSpPr>
          <p:nvPr/>
        </p:nvSpPr>
        <p:spPr bwMode="auto">
          <a:xfrm>
            <a:off x="469655" y="2269644"/>
            <a:ext cx="2781300"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fontAlgn="base">
              <a:spcBef>
                <a:spcPct val="50000"/>
              </a:spcBef>
              <a:spcAft>
                <a:spcPct val="0"/>
              </a:spcAft>
              <a:buNone/>
            </a:pPr>
            <a:r>
              <a:rPr lang="en-US" altLang="en-US" sz="2800" b="1" u="sng" dirty="0">
                <a:solidFill>
                  <a:srgbClr val="0000FF"/>
                </a:solidFill>
                <a:latin typeface="Times New Roman" panose="02020603050405020304" pitchFamily="18" charset="0"/>
              </a:rPr>
              <a:t>1. </a:t>
            </a:r>
            <a:r>
              <a:rPr lang="en-US" altLang="en-US" sz="2800" b="1" u="sng" dirty="0" err="1">
                <a:solidFill>
                  <a:srgbClr val="0000FF"/>
                </a:solidFill>
                <a:latin typeface="Times New Roman" panose="02020603050405020304" pitchFamily="18" charset="0"/>
              </a:rPr>
              <a:t>Thế</a:t>
            </a:r>
            <a:r>
              <a:rPr lang="en-US" altLang="en-US" sz="2800" b="1" u="sng" dirty="0">
                <a:solidFill>
                  <a:srgbClr val="0000FF"/>
                </a:solidFill>
                <a:latin typeface="Times New Roman" panose="02020603050405020304" pitchFamily="18" charset="0"/>
              </a:rPr>
              <a:t> </a:t>
            </a:r>
            <a:r>
              <a:rPr lang="en-US" altLang="en-US" sz="2800" b="1" u="sng" dirty="0" err="1">
                <a:solidFill>
                  <a:srgbClr val="0000FF"/>
                </a:solidFill>
                <a:latin typeface="Times New Roman" panose="02020603050405020304" pitchFamily="18" charset="0"/>
              </a:rPr>
              <a:t>nào</a:t>
            </a:r>
            <a:r>
              <a:rPr lang="en-US" altLang="en-US" sz="2800" b="1" u="sng" dirty="0">
                <a:solidFill>
                  <a:srgbClr val="0000FF"/>
                </a:solidFill>
                <a:latin typeface="Times New Roman" panose="02020603050405020304" pitchFamily="18" charset="0"/>
              </a:rPr>
              <a:t> </a:t>
            </a:r>
            <a:r>
              <a:rPr lang="en-US" altLang="en-US" sz="2800" b="1" u="sng" dirty="0" err="1">
                <a:solidFill>
                  <a:srgbClr val="0000FF"/>
                </a:solidFill>
                <a:latin typeface="Times New Roman" panose="02020603050405020304" pitchFamily="18" charset="0"/>
              </a:rPr>
              <a:t>là</a:t>
            </a:r>
            <a:r>
              <a:rPr lang="en-US" altLang="en-US" sz="2800" b="1" u="sng" dirty="0">
                <a:solidFill>
                  <a:srgbClr val="0000FF"/>
                </a:solidFill>
                <a:latin typeface="Times New Roman" panose="02020603050405020304" pitchFamily="18" charset="0"/>
              </a:rPr>
              <a:t> </a:t>
            </a:r>
            <a:r>
              <a:rPr lang="en-US" altLang="en-US" sz="2800" b="1" u="sng" dirty="0" err="1">
                <a:solidFill>
                  <a:srgbClr val="0000FF"/>
                </a:solidFill>
                <a:latin typeface="Times New Roman" panose="02020603050405020304" pitchFamily="18" charset="0"/>
              </a:rPr>
              <a:t>trình</a:t>
            </a:r>
            <a:r>
              <a:rPr lang="en-US" altLang="en-US" sz="2800" b="1" u="sng" dirty="0">
                <a:solidFill>
                  <a:srgbClr val="0000FF"/>
                </a:solidFill>
                <a:latin typeface="Times New Roman" panose="02020603050405020304" pitchFamily="18" charset="0"/>
              </a:rPr>
              <a:t> </a:t>
            </a:r>
            <a:r>
              <a:rPr lang="en-US" altLang="en-US" sz="2800" b="1" u="sng" dirty="0" err="1">
                <a:solidFill>
                  <a:srgbClr val="0000FF"/>
                </a:solidFill>
                <a:latin typeface="Times New Roman" panose="02020603050405020304" pitchFamily="18" charset="0"/>
              </a:rPr>
              <a:t>bày</a:t>
            </a:r>
            <a:r>
              <a:rPr lang="en-US" altLang="en-US" sz="2800" b="1" u="sng" dirty="0">
                <a:solidFill>
                  <a:srgbClr val="0000FF"/>
                </a:solidFill>
                <a:latin typeface="Times New Roman" panose="02020603050405020304" pitchFamily="18" charset="0"/>
              </a:rPr>
              <a:t> </a:t>
            </a:r>
            <a:r>
              <a:rPr lang="en-US" altLang="en-US" sz="2800" b="1" u="sng" dirty="0" err="1">
                <a:solidFill>
                  <a:srgbClr val="0000FF"/>
                </a:solidFill>
                <a:latin typeface="Times New Roman" panose="02020603050405020304" pitchFamily="18" charset="0"/>
              </a:rPr>
              <a:t>báo</a:t>
            </a:r>
            <a:r>
              <a:rPr lang="en-US" altLang="en-US" sz="2800" b="1" u="sng" dirty="0">
                <a:solidFill>
                  <a:srgbClr val="0000FF"/>
                </a:solidFill>
                <a:latin typeface="Times New Roman" panose="02020603050405020304" pitchFamily="18" charset="0"/>
              </a:rPr>
              <a:t> </a:t>
            </a:r>
            <a:r>
              <a:rPr lang="en-US" altLang="en-US" sz="2800" b="1" u="sng" dirty="0" err="1">
                <a:solidFill>
                  <a:srgbClr val="0000FF"/>
                </a:solidFill>
                <a:latin typeface="Times New Roman" panose="02020603050405020304" pitchFamily="18" charset="0"/>
              </a:rPr>
              <a:t>cáo</a:t>
            </a:r>
            <a:r>
              <a:rPr lang="en-US" altLang="en-US" sz="2800" b="1" u="sng" dirty="0">
                <a:solidFill>
                  <a:srgbClr val="0000FF"/>
                </a:solidFill>
                <a:latin typeface="Times New Roman" panose="02020603050405020304" pitchFamily="18" charset="0"/>
              </a:rPr>
              <a:t> </a:t>
            </a:r>
            <a:r>
              <a:rPr lang="en-US" altLang="en-US" sz="2800" b="1" u="sng" dirty="0" err="1">
                <a:solidFill>
                  <a:srgbClr val="0000FF"/>
                </a:solidFill>
                <a:latin typeface="Times New Roman" panose="02020603050405020304" pitchFamily="18" charset="0"/>
              </a:rPr>
              <a:t>kết</a:t>
            </a:r>
            <a:r>
              <a:rPr lang="en-US" altLang="en-US" sz="2800" b="1" u="sng" dirty="0">
                <a:solidFill>
                  <a:srgbClr val="0000FF"/>
                </a:solidFill>
                <a:latin typeface="Times New Roman" panose="02020603050405020304" pitchFamily="18" charset="0"/>
              </a:rPr>
              <a:t> </a:t>
            </a:r>
            <a:r>
              <a:rPr lang="en-US" altLang="en-US" sz="2800" b="1" u="sng" dirty="0" err="1">
                <a:solidFill>
                  <a:srgbClr val="0000FF"/>
                </a:solidFill>
                <a:latin typeface="Times New Roman" panose="02020603050405020304" pitchFamily="18" charset="0"/>
              </a:rPr>
              <a:t>quả</a:t>
            </a:r>
            <a:r>
              <a:rPr lang="en-US" altLang="en-US" sz="2800" b="1" u="sng" dirty="0">
                <a:solidFill>
                  <a:srgbClr val="0000FF"/>
                </a:solidFill>
                <a:latin typeface="Times New Roman" panose="02020603050405020304" pitchFamily="18" charset="0"/>
              </a:rPr>
              <a:t> </a:t>
            </a:r>
            <a:r>
              <a:rPr lang="en-US" altLang="en-US" sz="2800" b="1" u="sng" dirty="0" err="1">
                <a:solidFill>
                  <a:srgbClr val="0000FF"/>
                </a:solidFill>
                <a:latin typeface="Times New Roman" panose="02020603050405020304" pitchFamily="18" charset="0"/>
              </a:rPr>
              <a:t>nghiên</a:t>
            </a:r>
            <a:r>
              <a:rPr lang="en-US" altLang="en-US" sz="2800" b="1" u="sng" dirty="0">
                <a:solidFill>
                  <a:srgbClr val="0000FF"/>
                </a:solidFill>
                <a:latin typeface="Times New Roman" panose="02020603050405020304" pitchFamily="18" charset="0"/>
              </a:rPr>
              <a:t> </a:t>
            </a:r>
            <a:r>
              <a:rPr lang="en-US" altLang="en-US" sz="2800" b="1" u="sng" dirty="0" err="1">
                <a:solidFill>
                  <a:srgbClr val="0000FF"/>
                </a:solidFill>
                <a:latin typeface="Times New Roman" panose="02020603050405020304" pitchFamily="18" charset="0"/>
              </a:rPr>
              <a:t>cứu</a:t>
            </a:r>
            <a:r>
              <a:rPr lang="en-US" altLang="en-US" sz="2800" b="1" u="sng" dirty="0">
                <a:solidFill>
                  <a:srgbClr val="0000FF"/>
                </a:solidFill>
                <a:latin typeface="Times New Roman" panose="02020603050405020304" pitchFamily="18" charset="0"/>
              </a:rPr>
              <a:t> </a:t>
            </a:r>
            <a:r>
              <a:rPr lang="en-US" altLang="en-US" sz="2800" b="1" u="sng" dirty="0" err="1">
                <a:solidFill>
                  <a:srgbClr val="0000FF"/>
                </a:solidFill>
                <a:latin typeface="Times New Roman" panose="02020603050405020304" pitchFamily="18" charset="0"/>
              </a:rPr>
              <a:t>về</a:t>
            </a:r>
            <a:r>
              <a:rPr lang="en-US" altLang="en-US" sz="2800" b="1" u="sng" dirty="0">
                <a:solidFill>
                  <a:srgbClr val="0000FF"/>
                </a:solidFill>
                <a:latin typeface="Times New Roman" panose="02020603050405020304" pitchFamily="18" charset="0"/>
              </a:rPr>
              <a:t> </a:t>
            </a:r>
            <a:r>
              <a:rPr lang="en-US" altLang="en-US" sz="2800" b="1" u="sng" dirty="0" err="1">
                <a:solidFill>
                  <a:srgbClr val="0000FF"/>
                </a:solidFill>
                <a:latin typeface="Times New Roman" panose="02020603050405020304" pitchFamily="18" charset="0"/>
              </a:rPr>
              <a:t>một</a:t>
            </a:r>
            <a:r>
              <a:rPr lang="en-US" altLang="en-US" sz="2800" b="1" u="sng" dirty="0">
                <a:solidFill>
                  <a:srgbClr val="0000FF"/>
                </a:solidFill>
                <a:latin typeface="Times New Roman" panose="02020603050405020304" pitchFamily="18" charset="0"/>
              </a:rPr>
              <a:t> </a:t>
            </a:r>
            <a:r>
              <a:rPr lang="en-US" altLang="en-US" sz="2800" b="1" u="sng" dirty="0" err="1">
                <a:solidFill>
                  <a:srgbClr val="0000FF"/>
                </a:solidFill>
                <a:latin typeface="Times New Roman" panose="02020603050405020304" pitchFamily="18" charset="0"/>
              </a:rPr>
              <a:t>vấn</a:t>
            </a:r>
            <a:r>
              <a:rPr lang="en-US" altLang="en-US" sz="2800" b="1" u="sng" dirty="0">
                <a:solidFill>
                  <a:srgbClr val="0000FF"/>
                </a:solidFill>
                <a:latin typeface="Times New Roman" panose="02020603050405020304" pitchFamily="18" charset="0"/>
              </a:rPr>
              <a:t> </a:t>
            </a:r>
            <a:r>
              <a:rPr lang="en-US" altLang="en-US" sz="2800" b="1" u="sng" dirty="0" err="1">
                <a:solidFill>
                  <a:srgbClr val="0000FF"/>
                </a:solidFill>
                <a:latin typeface="Times New Roman" panose="02020603050405020304" pitchFamily="18" charset="0"/>
              </a:rPr>
              <a:t>đề</a:t>
            </a:r>
            <a:r>
              <a:rPr lang="en-US" altLang="en-US" sz="2800" b="1" u="sng" dirty="0">
                <a:solidFill>
                  <a:srgbClr val="0000FF"/>
                </a:solidFill>
                <a:latin typeface="Times New Roman" panose="02020603050405020304" pitchFamily="18" charset="0"/>
              </a:rPr>
              <a:t> </a:t>
            </a:r>
            <a:r>
              <a:rPr lang="en-US" altLang="en-US" sz="2800" b="1" u="sng" dirty="0" err="1">
                <a:solidFill>
                  <a:srgbClr val="0000FF"/>
                </a:solidFill>
                <a:latin typeface="Times New Roman" panose="02020603050405020304" pitchFamily="18" charset="0"/>
              </a:rPr>
              <a:t>tự</a:t>
            </a:r>
            <a:r>
              <a:rPr lang="en-US" altLang="en-US" sz="2800" b="1" u="sng" dirty="0">
                <a:solidFill>
                  <a:srgbClr val="0000FF"/>
                </a:solidFill>
                <a:latin typeface="Times New Roman" panose="02020603050405020304" pitchFamily="18" charset="0"/>
              </a:rPr>
              <a:t> </a:t>
            </a:r>
            <a:r>
              <a:rPr lang="en-US" altLang="en-US" sz="2800" b="1" u="sng" dirty="0" err="1">
                <a:solidFill>
                  <a:srgbClr val="0000FF"/>
                </a:solidFill>
                <a:latin typeface="Times New Roman" panose="02020603050405020304" pitchFamily="18" charset="0"/>
              </a:rPr>
              <a:t>nhiên</a:t>
            </a:r>
            <a:r>
              <a:rPr lang="en-US" altLang="en-US" sz="2800" b="1" u="sng" dirty="0">
                <a:solidFill>
                  <a:srgbClr val="0000FF"/>
                </a:solidFill>
                <a:latin typeface="Times New Roman" panose="02020603050405020304" pitchFamily="18" charset="0"/>
              </a:rPr>
              <a:t> </a:t>
            </a:r>
            <a:r>
              <a:rPr lang="en-US" altLang="en-US" sz="2800" b="1" u="sng" dirty="0" err="1">
                <a:solidFill>
                  <a:srgbClr val="0000FF"/>
                </a:solidFill>
                <a:latin typeface="Times New Roman" panose="02020603050405020304" pitchFamily="18" charset="0"/>
              </a:rPr>
              <a:t>hoặc</a:t>
            </a:r>
            <a:r>
              <a:rPr lang="en-US" altLang="en-US" sz="2800" b="1" u="sng" dirty="0">
                <a:solidFill>
                  <a:srgbClr val="0000FF"/>
                </a:solidFill>
                <a:latin typeface="Times New Roman" panose="02020603050405020304" pitchFamily="18" charset="0"/>
              </a:rPr>
              <a:t> </a:t>
            </a:r>
            <a:r>
              <a:rPr lang="en-US" altLang="en-US" sz="2800" b="1" u="sng" dirty="0" err="1">
                <a:solidFill>
                  <a:srgbClr val="0000FF"/>
                </a:solidFill>
                <a:latin typeface="Times New Roman" panose="02020603050405020304" pitchFamily="18" charset="0"/>
              </a:rPr>
              <a:t>xã</a:t>
            </a:r>
            <a:r>
              <a:rPr lang="en-US" altLang="en-US" sz="2800" b="1" u="sng" dirty="0">
                <a:solidFill>
                  <a:srgbClr val="0000FF"/>
                </a:solidFill>
                <a:latin typeface="Times New Roman" panose="02020603050405020304" pitchFamily="18" charset="0"/>
              </a:rPr>
              <a:t> </a:t>
            </a:r>
            <a:r>
              <a:rPr lang="en-US" altLang="en-US" sz="2800" b="1" u="sng" dirty="0" err="1">
                <a:solidFill>
                  <a:srgbClr val="0000FF"/>
                </a:solidFill>
                <a:latin typeface="Times New Roman" panose="02020603050405020304" pitchFamily="18" charset="0"/>
              </a:rPr>
              <a:t>hội</a:t>
            </a:r>
            <a:r>
              <a:rPr lang="en-US" altLang="en-US" sz="2800" b="1" u="sng" dirty="0">
                <a:solidFill>
                  <a:srgbClr val="0000FF"/>
                </a:solidFill>
                <a:latin typeface="Times New Roman" panose="02020603050405020304" pitchFamily="18" charset="0"/>
              </a:rPr>
              <a:t>?</a:t>
            </a:r>
          </a:p>
        </p:txBody>
      </p:sp>
      <p:sp>
        <p:nvSpPr>
          <p:cNvPr id="6" name="Flowchart: Alternate Process 5">
            <a:extLst>
              <a:ext uri="{FF2B5EF4-FFF2-40B4-BE49-F238E27FC236}">
                <a16:creationId xmlns:a16="http://schemas.microsoft.com/office/drawing/2014/main" id="{70339787-49A9-EED4-EBF3-43122A036656}"/>
              </a:ext>
            </a:extLst>
          </p:cNvPr>
          <p:cNvSpPr>
            <a:spLocks noChangeArrowheads="1"/>
          </p:cNvSpPr>
          <p:nvPr/>
        </p:nvSpPr>
        <p:spPr bwMode="auto">
          <a:xfrm>
            <a:off x="3562789" y="2106613"/>
            <a:ext cx="7821634" cy="2527300"/>
          </a:xfrm>
          <a:prstGeom prst="flowChartAlternateProcess">
            <a:avLst/>
          </a:prstGeom>
          <a:solidFill>
            <a:srgbClr val="0078D2"/>
          </a:solidFill>
          <a:ln w="19050" algn="ctr">
            <a:solidFill>
              <a:srgbClr val="6B859A"/>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fontAlgn="base">
              <a:spcBef>
                <a:spcPct val="0"/>
              </a:spcBef>
              <a:spcAft>
                <a:spcPct val="0"/>
              </a:spcAft>
              <a:buNone/>
            </a:pPr>
            <a:r>
              <a:rPr lang="vi-VN" altLang="en-US" sz="2800" b="1" dirty="0">
                <a:solidFill>
                  <a:srgbClr val="FFFFFF"/>
                </a:solidFill>
                <a:latin typeface="Times New Roman" panose="02020603050405020304" pitchFamily="18" charset="0"/>
                <a:cs typeface="Times New Roman" panose="02020603050405020304" pitchFamily="18" charset="0"/>
              </a:rPr>
              <a:t>T</a:t>
            </a:r>
            <a:r>
              <a:rPr lang="en-US" altLang="en-US" sz="2800" b="1" dirty="0" err="1">
                <a:solidFill>
                  <a:srgbClr val="FFFFFF"/>
                </a:solidFill>
                <a:latin typeface="Times New Roman" panose="02020603050405020304" pitchFamily="18" charset="0"/>
                <a:cs typeface="Times New Roman" panose="02020603050405020304" pitchFamily="18" charset="0"/>
              </a:rPr>
              <a:t>rình</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bày</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báo</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cáo</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kết</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quả</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nghiên</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cứu</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về</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một</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vấn</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đề</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tự</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nhiên</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hoặc</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xã</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hội</a:t>
            </a:r>
            <a:r>
              <a:rPr lang="vi-VN" altLang="en-US" sz="2800" b="1" dirty="0">
                <a:solidFill>
                  <a:srgbClr val="FFFFFF"/>
                </a:solidFill>
                <a:latin typeface="Times New Roman" panose="02020603050405020304" pitchFamily="18" charset="0"/>
                <a:cs typeface="Times New Roman" panose="02020603050405020304" pitchFamily="18" charset="0"/>
              </a:rPr>
              <a:t> là </a:t>
            </a:r>
            <a:r>
              <a:rPr lang="en-US" altLang="en-US" sz="2800" b="1" dirty="0" err="1">
                <a:solidFill>
                  <a:srgbClr val="FFFF00"/>
                </a:solidFill>
                <a:latin typeface="Times New Roman" panose="02020603050405020304" pitchFamily="18" charset="0"/>
                <a:cs typeface="Times New Roman" panose="02020603050405020304" pitchFamily="18" charset="0"/>
              </a:rPr>
              <a:t>giới</a:t>
            </a:r>
            <a:r>
              <a:rPr lang="en-US" altLang="en-US" sz="2800" b="1" dirty="0">
                <a:solidFill>
                  <a:srgbClr val="FFFF00"/>
                </a:solidFill>
                <a:latin typeface="Times New Roman" panose="02020603050405020304" pitchFamily="18" charset="0"/>
                <a:cs typeface="Times New Roman" panose="02020603050405020304" pitchFamily="18" charset="0"/>
              </a:rPr>
              <a:t> </a:t>
            </a:r>
            <a:r>
              <a:rPr lang="en-US" altLang="en-US" sz="2800" b="1" dirty="0" err="1">
                <a:solidFill>
                  <a:srgbClr val="FFFF00"/>
                </a:solidFill>
                <a:latin typeface="Times New Roman" panose="02020603050405020304" pitchFamily="18" charset="0"/>
                <a:cs typeface="Times New Roman" panose="02020603050405020304" pitchFamily="18" charset="0"/>
              </a:rPr>
              <a:t>thiệu</a:t>
            </a:r>
            <a:r>
              <a:rPr lang="en-US" altLang="en-US" sz="2800" b="1" dirty="0">
                <a:solidFill>
                  <a:srgbClr val="FFFF00"/>
                </a:solidFill>
                <a:latin typeface="Times New Roman" panose="02020603050405020304" pitchFamily="18" charset="0"/>
                <a:cs typeface="Times New Roman" panose="02020603050405020304" pitchFamily="18" charset="0"/>
              </a:rPr>
              <a:t>, </a:t>
            </a:r>
            <a:r>
              <a:rPr lang="en-US" altLang="en-US" sz="2800" b="1" dirty="0" err="1">
                <a:solidFill>
                  <a:srgbClr val="FFFF00"/>
                </a:solidFill>
                <a:latin typeface="Times New Roman" panose="02020603050405020304" pitchFamily="18" charset="0"/>
                <a:cs typeface="Times New Roman" panose="02020603050405020304" pitchFamily="18" charset="0"/>
              </a:rPr>
              <a:t>thuyết</a:t>
            </a:r>
            <a:r>
              <a:rPr lang="en-US" altLang="en-US" sz="2800" b="1" dirty="0">
                <a:solidFill>
                  <a:srgbClr val="FFFF00"/>
                </a:solidFill>
                <a:latin typeface="Times New Roman" panose="02020603050405020304" pitchFamily="18" charset="0"/>
                <a:cs typeface="Times New Roman" panose="02020603050405020304" pitchFamily="18" charset="0"/>
              </a:rPr>
              <a:t> </a:t>
            </a:r>
            <a:r>
              <a:rPr lang="en-US" altLang="en-US" sz="2800" b="1" dirty="0" err="1">
                <a:solidFill>
                  <a:srgbClr val="FFFF00"/>
                </a:solidFill>
                <a:latin typeface="Times New Roman" panose="02020603050405020304" pitchFamily="18" charset="0"/>
                <a:cs typeface="Times New Roman" panose="02020603050405020304" pitchFamily="18" charset="0"/>
              </a:rPr>
              <a:t>trình</a:t>
            </a:r>
            <a:r>
              <a:rPr lang="vi-VN" altLang="en-US" sz="2800" b="1" dirty="0">
                <a:solidFill>
                  <a:srgbClr val="FFFF00"/>
                </a:solidFill>
                <a:latin typeface="Times New Roman" panose="02020603050405020304" pitchFamily="18" charset="0"/>
                <a:cs typeface="Times New Roman" panose="02020603050405020304" pitchFamily="18" charset="0"/>
              </a:rPr>
              <a:t> bằng lời nói và các phương tiện hỗ trợ khác (nếu có) </a:t>
            </a:r>
            <a:r>
              <a:rPr lang="vi-VN" altLang="en-US" sz="2800" b="1" dirty="0">
                <a:solidFill>
                  <a:srgbClr val="FFFFFF"/>
                </a:solidFill>
                <a:latin typeface="Times New Roman" panose="02020603050405020304" pitchFamily="18" charset="0"/>
                <a:cs typeface="Times New Roman" panose="02020603050405020304" pitchFamily="18" charset="0"/>
              </a:rPr>
              <a:t>về một </a:t>
            </a:r>
            <a:r>
              <a:rPr lang="en-US" altLang="en-US" sz="2800" b="1" dirty="0" err="1">
                <a:solidFill>
                  <a:srgbClr val="FFFFFF"/>
                </a:solidFill>
                <a:latin typeface="Times New Roman" panose="02020603050405020304" pitchFamily="18" charset="0"/>
                <a:cs typeface="Times New Roman" panose="02020603050405020304" pitchFamily="18" charset="0"/>
              </a:rPr>
              <a:t>vấn</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đề</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tự</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nhiên</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hoặc</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xã</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hội</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đã</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được</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nghiên</a:t>
            </a:r>
            <a:r>
              <a:rPr lang="en-US" altLang="en-US" sz="2800" b="1" dirty="0">
                <a:solidFill>
                  <a:srgbClr val="FFFFFF"/>
                </a:solidFill>
                <a:latin typeface="Times New Roman" panose="02020603050405020304" pitchFamily="18" charset="0"/>
                <a:cs typeface="Times New Roman" panose="02020603050405020304" pitchFamily="18" charset="0"/>
              </a:rPr>
              <a:t> </a:t>
            </a:r>
            <a:r>
              <a:rPr lang="en-US" altLang="en-US" sz="2800" b="1" dirty="0" err="1">
                <a:solidFill>
                  <a:srgbClr val="FFFFFF"/>
                </a:solidFill>
                <a:latin typeface="Times New Roman" panose="02020603050405020304" pitchFamily="18" charset="0"/>
                <a:cs typeface="Times New Roman" panose="02020603050405020304" pitchFamily="18" charset="0"/>
              </a:rPr>
              <a:t>cứu</a:t>
            </a:r>
            <a:r>
              <a:rPr lang="en-US" altLang="en-US" sz="2800" b="1" dirty="0">
                <a:solidFill>
                  <a:srgbClr val="FFFFFF"/>
                </a:solidFill>
                <a:latin typeface="Times New Roman" panose="02020603050405020304" pitchFamily="18" charset="0"/>
                <a:cs typeface="Times New Roman" panose="02020603050405020304" pitchFamily="18" charset="0"/>
              </a:rPr>
              <a:t>.</a:t>
            </a:r>
          </a:p>
        </p:txBody>
      </p:sp>
      <p:sp>
        <p:nvSpPr>
          <p:cNvPr id="5" name="Rectangle 4">
            <a:extLst>
              <a:ext uri="{FF2B5EF4-FFF2-40B4-BE49-F238E27FC236}">
                <a16:creationId xmlns:a16="http://schemas.microsoft.com/office/drawing/2014/main" id="{E7665822-7BC9-A2C8-BF38-BEEA9C5FD1EE}"/>
              </a:ext>
            </a:extLst>
          </p:cNvPr>
          <p:cNvSpPr/>
          <p:nvPr/>
        </p:nvSpPr>
        <p:spPr>
          <a:xfrm>
            <a:off x="990603" y="686633"/>
            <a:ext cx="10393820" cy="954107"/>
          </a:xfrm>
          <a:prstGeom prst="rect">
            <a:avLst/>
          </a:prstGeom>
          <a:noFill/>
        </p:spPr>
        <p:txBody>
          <a:bodyPr wrap="square">
            <a:spAutoFit/>
          </a:bodyPr>
          <a:lstStyle/>
          <a:p>
            <a:pPr algn="ctr" eaLnBrk="0" fontAlgn="base" hangingPunct="0">
              <a:spcBef>
                <a:spcPct val="0"/>
              </a:spcBef>
              <a:spcAft>
                <a:spcPct val="0"/>
              </a:spcAft>
              <a:defRPr/>
            </a:pPr>
            <a:r>
              <a:rPr lang="en-US" sz="2800" b="1" u="sng" dirty="0">
                <a:ln w="10541" cmpd="sng">
                  <a:solidFill>
                    <a:srgbClr val="7D7D7D">
                      <a:tint val="100000"/>
                      <a:shade val="100000"/>
                      <a:satMod val="110000"/>
                    </a:srgbClr>
                  </a:solidFill>
                  <a:prstDash val="solid"/>
                </a:ln>
                <a:solidFill>
                  <a:srgbClr val="0000FF"/>
                </a:solidFill>
                <a:latin typeface="Times New Roman" panose="02020603050405020304" pitchFamily="18" charset="0"/>
                <a:cs typeface="Times New Roman" pitchFamily="18" charset="0"/>
              </a:rPr>
              <a:t>NÓI VÀ NGHE</a:t>
            </a:r>
            <a:r>
              <a:rPr lang="en-US" sz="2800" b="1" dirty="0">
                <a:ln w="10541" cmpd="sng">
                  <a:solidFill>
                    <a:srgbClr val="7D7D7D">
                      <a:tint val="100000"/>
                      <a:shade val="100000"/>
                      <a:satMod val="110000"/>
                    </a:srgbClr>
                  </a:solidFill>
                  <a:prstDash val="solid"/>
                </a:ln>
                <a:solidFill>
                  <a:srgbClr val="0000FF"/>
                </a:solidFill>
                <a:latin typeface="Times New Roman" panose="02020603050405020304" pitchFamily="18" charset="0"/>
                <a:cs typeface="Times New Roman" pitchFamily="18" charset="0"/>
              </a:rPr>
              <a:t>: TRÌNH BÀY BÁO CÁO KẾT QUẢ NGHIÊN CỨU VỀ MỘT VẤN ĐỀ TỰ NHIÊN HOẶC XÃ HỘI</a:t>
            </a:r>
          </a:p>
        </p:txBody>
      </p:sp>
      <p:sp>
        <p:nvSpPr>
          <p:cNvPr id="7" name="TextBox 6">
            <a:extLst>
              <a:ext uri="{FF2B5EF4-FFF2-40B4-BE49-F238E27FC236}">
                <a16:creationId xmlns:a16="http://schemas.microsoft.com/office/drawing/2014/main" id="{20D2CD66-377E-B640-6B5D-6553100473B1}"/>
              </a:ext>
            </a:extLst>
          </p:cNvPr>
          <p:cNvSpPr txBox="1"/>
          <p:nvPr/>
        </p:nvSpPr>
        <p:spPr>
          <a:xfrm>
            <a:off x="1828800" y="76200"/>
            <a:ext cx="8698522" cy="553998"/>
          </a:xfrm>
          <a:prstGeom prst="rect">
            <a:avLst/>
          </a:prstGeom>
          <a:noFill/>
        </p:spPr>
        <p:txBody>
          <a:bodyPr wrap="square">
            <a:spAutoFit/>
          </a:bodyPr>
          <a:lstStyle/>
          <a:p>
            <a:pPr algn="ctr" eaLnBrk="0" fontAlgn="base" hangingPunct="0">
              <a:spcBef>
                <a:spcPct val="0"/>
              </a:spcBef>
              <a:spcAft>
                <a:spcPct val="0"/>
              </a:spcAft>
              <a:defRPr/>
            </a:pPr>
            <a:r>
              <a:rPr lang="en-US" sz="3000" b="1" dirty="0">
                <a:ln w="10541" cmpd="sng">
                  <a:solidFill>
                    <a:srgbClr val="7D7D7D">
                      <a:tint val="100000"/>
                      <a:shade val="100000"/>
                      <a:satMod val="110000"/>
                    </a:srgbClr>
                  </a:solidFill>
                  <a:prstDash val="solid"/>
                </a:ln>
                <a:solidFill>
                  <a:srgbClr val="0000FF"/>
                </a:solidFill>
                <a:latin typeface="Times New Roman" panose="02020603050405020304" pitchFamily="18" charset="0"/>
                <a:cs typeface="Times New Roman" pitchFamily="18" charset="0"/>
              </a:rPr>
              <a:t> </a:t>
            </a:r>
            <a:r>
              <a:rPr lang="en-US" sz="3000" b="1" dirty="0" err="1">
                <a:ln w="10541" cmpd="sng">
                  <a:solidFill>
                    <a:srgbClr val="7D7D7D">
                      <a:tint val="100000"/>
                      <a:shade val="100000"/>
                      <a:satMod val="110000"/>
                    </a:srgbClr>
                  </a:solidFill>
                  <a:prstDash val="solid"/>
                </a:ln>
                <a:solidFill>
                  <a:srgbClr val="FF0000"/>
                </a:solidFill>
                <a:latin typeface="Times New Roman" panose="02020603050405020304" pitchFamily="18" charset="0"/>
                <a:cs typeface="Times New Roman" pitchFamily="18" charset="0"/>
              </a:rPr>
              <a:t>Bài</a:t>
            </a:r>
            <a:r>
              <a:rPr lang="en-US" sz="3000" b="1" dirty="0">
                <a:ln w="10541" cmpd="sng">
                  <a:solidFill>
                    <a:srgbClr val="7D7D7D">
                      <a:tint val="100000"/>
                      <a:shade val="100000"/>
                      <a:satMod val="110000"/>
                    </a:srgbClr>
                  </a:solidFill>
                  <a:prstDash val="solid"/>
                </a:ln>
                <a:solidFill>
                  <a:srgbClr val="FF0000"/>
                </a:solidFill>
                <a:latin typeface="Times New Roman" panose="02020603050405020304" pitchFamily="18" charset="0"/>
                <a:cs typeface="Times New Roman" pitchFamily="18" charset="0"/>
              </a:rPr>
              <a:t> 7. TÙY BÚT, TẢN VĂN, TRUYỆN KÍ</a:t>
            </a:r>
            <a:endParaRPr lang="en-US" sz="3000" dirty="0">
              <a:solidFill>
                <a:prstClr val="black"/>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 Box 34">
            <a:extLst>
              <a:ext uri="{FF2B5EF4-FFF2-40B4-BE49-F238E27FC236}">
                <a16:creationId xmlns:a16="http://schemas.microsoft.com/office/drawing/2014/main" id="{9736B484-38AC-2A19-C801-77036566F5C2}"/>
              </a:ext>
            </a:extLst>
          </p:cNvPr>
          <p:cNvSpPr txBox="1">
            <a:spLocks noChangeArrowheads="1"/>
          </p:cNvSpPr>
          <p:nvPr/>
        </p:nvSpPr>
        <p:spPr bwMode="auto">
          <a:xfrm>
            <a:off x="2777836" y="1144589"/>
            <a:ext cx="184731" cy="461665"/>
          </a:xfrm>
          <a:prstGeom prst="rect">
            <a:avLst/>
          </a:prstGeom>
          <a:noFill/>
          <a:ln w="9525">
            <a:noFill/>
            <a:miter lim="800000"/>
            <a:headEnd/>
            <a:tailEnd/>
          </a:ln>
        </p:spPr>
        <p:txBody>
          <a:bodyPr wrap="none">
            <a:spAutoFit/>
          </a:bodyPr>
          <a:lstStyle/>
          <a:p>
            <a:pPr algn="ctr" eaLnBrk="0" fontAlgn="base" hangingPunct="0">
              <a:spcBef>
                <a:spcPct val="0"/>
              </a:spcBef>
              <a:spcAft>
                <a:spcPct val="0"/>
              </a:spcAft>
              <a:defRPr/>
            </a:pPr>
            <a:endParaRPr lang="en-US" sz="2400" b="1">
              <a:solidFill>
                <a:srgbClr val="FFFF00"/>
              </a:solidFill>
              <a:effectLst>
                <a:outerShdw blurRad="38100" dist="38100" dir="2700000" algn="tl">
                  <a:srgbClr val="000000"/>
                </a:outerShdw>
              </a:effectLst>
              <a:latin typeface="Arial" charset="0"/>
              <a:cs typeface="Arial" panose="020B0604020202020204" pitchFamily="34" charset="0"/>
            </a:endParaRPr>
          </a:p>
        </p:txBody>
      </p:sp>
      <p:sp>
        <p:nvSpPr>
          <p:cNvPr id="13315" name="Rectangle 15">
            <a:extLst>
              <a:ext uri="{FF2B5EF4-FFF2-40B4-BE49-F238E27FC236}">
                <a16:creationId xmlns:a16="http://schemas.microsoft.com/office/drawing/2014/main" id="{F10F07AE-EE55-380D-BCD9-9E50F28BB1E6}"/>
              </a:ext>
            </a:extLst>
          </p:cNvPr>
          <p:cNvSpPr>
            <a:spLocks noChangeArrowheads="1"/>
          </p:cNvSpPr>
          <p:nvPr/>
        </p:nvSpPr>
        <p:spPr bwMode="auto">
          <a:xfrm>
            <a:off x="304800" y="609601"/>
            <a:ext cx="11506200" cy="6143625"/>
          </a:xfrm>
          <a:prstGeom prst="rect">
            <a:avLst/>
          </a:prstGeom>
          <a:noFill/>
          <a:ln w="57150" cmpd="thinThick">
            <a:solidFill>
              <a:srgbClr val="FF33CC"/>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None/>
            </a:pPr>
            <a:endParaRPr lang="en-US" altLang="en-US" sz="1800">
              <a:solidFill>
                <a:srgbClr val="000000"/>
              </a:solidFill>
              <a:latin typeface="Arial" panose="020B0604020202020204" pitchFamily="34" charset="0"/>
              <a:cs typeface="Arial" panose="020B0604020202020204" pitchFamily="34" charset="0"/>
            </a:endParaRPr>
          </a:p>
        </p:txBody>
      </p:sp>
      <p:graphicFrame>
        <p:nvGraphicFramePr>
          <p:cNvPr id="13316" name="Object 2">
            <a:extLst>
              <a:ext uri="{FF2B5EF4-FFF2-40B4-BE49-F238E27FC236}">
                <a16:creationId xmlns:a16="http://schemas.microsoft.com/office/drawing/2014/main" id="{1DB1B917-7852-CD1D-7371-AED379E31D8B}"/>
              </a:ext>
            </a:extLst>
          </p:cNvPr>
          <p:cNvGraphicFramePr>
            <a:graphicFrameLocks noChangeAspect="1"/>
          </p:cNvGraphicFramePr>
          <p:nvPr>
            <p:extLst>
              <p:ext uri="{D42A27DB-BD31-4B8C-83A1-F6EECF244321}">
                <p14:modId xmlns:p14="http://schemas.microsoft.com/office/powerpoint/2010/main" val="2195863691"/>
              </p:ext>
            </p:extLst>
          </p:nvPr>
        </p:nvGraphicFramePr>
        <p:xfrm>
          <a:off x="9973114" y="5804692"/>
          <a:ext cx="1743075" cy="887413"/>
        </p:xfrm>
        <a:graphic>
          <a:graphicData uri="http://schemas.openxmlformats.org/presentationml/2006/ole">
            <mc:AlternateContent xmlns:mc="http://schemas.openxmlformats.org/markup-compatibility/2006">
              <mc:Choice xmlns:v="urn:schemas-microsoft-com:vml" Requires="v">
                <p:oleObj r:id="rId2" imgW="1999793" imgH="1831543" progId="">
                  <p:embed/>
                </p:oleObj>
              </mc:Choice>
              <mc:Fallback>
                <p:oleObj r:id="rId2" imgW="1999793" imgH="1831543" progId="">
                  <p:embed/>
                  <p:pic>
                    <p:nvPicPr>
                      <p:cNvPr id="13316" name="Object 2">
                        <a:extLst>
                          <a:ext uri="{FF2B5EF4-FFF2-40B4-BE49-F238E27FC236}">
                            <a16:creationId xmlns:a16="http://schemas.microsoft.com/office/drawing/2014/main" id="{1DB1B917-7852-CD1D-7371-AED379E31D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73114" y="5804692"/>
                        <a:ext cx="1743075" cy="88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317" name="Object 13">
            <a:extLst>
              <a:ext uri="{FF2B5EF4-FFF2-40B4-BE49-F238E27FC236}">
                <a16:creationId xmlns:a16="http://schemas.microsoft.com/office/drawing/2014/main" id="{C34D9656-9F67-D676-81B1-0A25D631CDF9}"/>
              </a:ext>
            </a:extLst>
          </p:cNvPr>
          <p:cNvGraphicFramePr>
            <a:graphicFrameLocks noChangeAspect="1"/>
          </p:cNvGraphicFramePr>
          <p:nvPr>
            <p:extLst>
              <p:ext uri="{D42A27DB-BD31-4B8C-83A1-F6EECF244321}">
                <p14:modId xmlns:p14="http://schemas.microsoft.com/office/powerpoint/2010/main" val="1939006637"/>
              </p:ext>
            </p:extLst>
          </p:nvPr>
        </p:nvGraphicFramePr>
        <p:xfrm>
          <a:off x="545123" y="732628"/>
          <a:ext cx="706437" cy="609600"/>
        </p:xfrm>
        <a:graphic>
          <a:graphicData uri="http://schemas.openxmlformats.org/presentationml/2006/ole">
            <mc:AlternateContent xmlns:mc="http://schemas.openxmlformats.org/markup-compatibility/2006">
              <mc:Choice xmlns:v="urn:schemas-microsoft-com:vml" Requires="v">
                <p:oleObj r:id="rId4" imgW="1278331" imgH="1273759" progId="">
                  <p:embed/>
                </p:oleObj>
              </mc:Choice>
              <mc:Fallback>
                <p:oleObj r:id="rId4" imgW="1278331" imgH="1273759" progId="">
                  <p:embed/>
                  <p:pic>
                    <p:nvPicPr>
                      <p:cNvPr id="13317" name="Object 13">
                        <a:extLst>
                          <a:ext uri="{FF2B5EF4-FFF2-40B4-BE49-F238E27FC236}">
                            <a16:creationId xmlns:a16="http://schemas.microsoft.com/office/drawing/2014/main" id="{C34D9656-9F67-D676-81B1-0A25D631CDF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5123" y="732628"/>
                        <a:ext cx="706437"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18" name="Rectangle 8">
            <a:extLst>
              <a:ext uri="{FF2B5EF4-FFF2-40B4-BE49-F238E27FC236}">
                <a16:creationId xmlns:a16="http://schemas.microsoft.com/office/drawing/2014/main" id="{07B9977A-FA21-EE2D-1504-AA5609B1062E}"/>
              </a:ext>
            </a:extLst>
          </p:cNvPr>
          <p:cNvSpPr>
            <a:spLocks noChangeArrowheads="1"/>
          </p:cNvSpPr>
          <p:nvPr/>
        </p:nvSpPr>
        <p:spPr bwMode="auto">
          <a:xfrm>
            <a:off x="304800" y="1"/>
            <a:ext cx="11506200" cy="595313"/>
          </a:xfrm>
          <a:prstGeom prst="rect">
            <a:avLst/>
          </a:prstGeom>
          <a:gradFill rotWithShape="0">
            <a:gsLst>
              <a:gs pos="0">
                <a:srgbClr val="FFCC00"/>
              </a:gs>
              <a:gs pos="50000">
                <a:srgbClr val="FFFFFF"/>
              </a:gs>
              <a:gs pos="100000">
                <a:srgbClr val="FFCC00"/>
              </a:gs>
            </a:gsLst>
            <a:lin ang="5400000" scaled="1"/>
          </a:gradFill>
          <a:ln w="57150" cmpd="thinThick">
            <a:solidFill>
              <a:srgbClr val="7030A0"/>
            </a:solidFill>
            <a:prstDash val="sysDot"/>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None/>
            </a:pPr>
            <a:endParaRPr lang="en-US" altLang="en-US" sz="1800">
              <a:solidFill>
                <a:srgbClr val="FF0000"/>
              </a:solidFill>
              <a:latin typeface="Arial" panose="020B0604020202020204" pitchFamily="34" charset="0"/>
              <a:cs typeface="Arial" panose="020B0604020202020204" pitchFamily="34" charset="0"/>
            </a:endParaRPr>
          </a:p>
        </p:txBody>
      </p:sp>
      <p:grpSp>
        <p:nvGrpSpPr>
          <p:cNvPr id="13319" name="Group 9">
            <a:extLst>
              <a:ext uri="{FF2B5EF4-FFF2-40B4-BE49-F238E27FC236}">
                <a16:creationId xmlns:a16="http://schemas.microsoft.com/office/drawing/2014/main" id="{77B6D73F-7E18-EB0E-A5B4-191AB384FB48}"/>
              </a:ext>
            </a:extLst>
          </p:cNvPr>
          <p:cNvGrpSpPr>
            <a:grpSpLocks noChangeAspect="1"/>
          </p:cNvGrpSpPr>
          <p:nvPr/>
        </p:nvGrpSpPr>
        <p:grpSpPr bwMode="auto">
          <a:xfrm>
            <a:off x="10844652" y="45125"/>
            <a:ext cx="914400" cy="609600"/>
            <a:chOff x="96" y="0"/>
            <a:chExt cx="480" cy="624"/>
          </a:xfrm>
        </p:grpSpPr>
        <p:pic>
          <p:nvPicPr>
            <p:cNvPr id="13329" name="Picture 10" descr="226">
              <a:extLst>
                <a:ext uri="{FF2B5EF4-FFF2-40B4-BE49-F238E27FC236}">
                  <a16:creationId xmlns:a16="http://schemas.microsoft.com/office/drawing/2014/main" id="{C711C6B0-D257-C84B-5668-75C1BBDEB79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 y="0"/>
              <a:ext cx="245"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0" name="Picture 11" descr="211">
              <a:extLst>
                <a:ext uri="{FF2B5EF4-FFF2-40B4-BE49-F238E27FC236}">
                  <a16:creationId xmlns:a16="http://schemas.microsoft.com/office/drawing/2014/main" id="{3DC2F001-0D47-3441-F810-32093701B82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 y="48"/>
              <a:ext cx="480" cy="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20" name="Group 9">
            <a:extLst>
              <a:ext uri="{FF2B5EF4-FFF2-40B4-BE49-F238E27FC236}">
                <a16:creationId xmlns:a16="http://schemas.microsoft.com/office/drawing/2014/main" id="{34B8A841-24DE-5C59-D319-48782C0A88A1}"/>
              </a:ext>
            </a:extLst>
          </p:cNvPr>
          <p:cNvGrpSpPr>
            <a:grpSpLocks noChangeAspect="1"/>
          </p:cNvGrpSpPr>
          <p:nvPr/>
        </p:nvGrpSpPr>
        <p:grpSpPr bwMode="auto">
          <a:xfrm>
            <a:off x="381000" y="-2866"/>
            <a:ext cx="914400" cy="623888"/>
            <a:chOff x="96" y="0"/>
            <a:chExt cx="480" cy="624"/>
          </a:xfrm>
        </p:grpSpPr>
        <p:pic>
          <p:nvPicPr>
            <p:cNvPr id="13327" name="Picture 10" descr="226">
              <a:extLst>
                <a:ext uri="{FF2B5EF4-FFF2-40B4-BE49-F238E27FC236}">
                  <a16:creationId xmlns:a16="http://schemas.microsoft.com/office/drawing/2014/main" id="{587EE8FA-2FF6-8A76-6904-3652455175C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 y="0"/>
              <a:ext cx="245"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8" name="Picture 11" descr="211">
              <a:extLst>
                <a:ext uri="{FF2B5EF4-FFF2-40B4-BE49-F238E27FC236}">
                  <a16:creationId xmlns:a16="http://schemas.microsoft.com/office/drawing/2014/main" id="{65C2DE46-8136-253F-284E-49C2B447B9B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 y="48"/>
              <a:ext cx="480" cy="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Text Box 4">
            <a:extLst>
              <a:ext uri="{FF2B5EF4-FFF2-40B4-BE49-F238E27FC236}">
                <a16:creationId xmlns:a16="http://schemas.microsoft.com/office/drawing/2014/main" id="{6CFDA5C3-C6D1-3874-23C3-81DD3C1C1041}"/>
              </a:ext>
            </a:extLst>
          </p:cNvPr>
          <p:cNvSpPr txBox="1">
            <a:spLocks noChangeArrowheads="1"/>
          </p:cNvSpPr>
          <p:nvPr/>
        </p:nvSpPr>
        <p:spPr bwMode="auto">
          <a:xfrm>
            <a:off x="446064" y="1642832"/>
            <a:ext cx="2677440" cy="523220"/>
          </a:xfrm>
          <a:prstGeom prst="rect">
            <a:avLst/>
          </a:prstGeom>
          <a:solidFill>
            <a:srgbClr val="0000FF"/>
          </a:solidFill>
          <a:ln w="19050">
            <a:solidFill>
              <a:srgbClr val="FFCC00"/>
            </a:solidFill>
            <a:miter lim="800000"/>
            <a:headEnd/>
            <a:tailEnd/>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50000"/>
              </a:spcBef>
              <a:spcAft>
                <a:spcPct val="0"/>
              </a:spcAft>
              <a:buNone/>
            </a:pPr>
            <a:r>
              <a:rPr lang="en-US" altLang="en-US" sz="2800" b="1" u="sng" dirty="0">
                <a:solidFill>
                  <a:srgbClr val="FFFF00"/>
                </a:solidFill>
                <a:latin typeface="Times New Roman" panose="02020603050405020304" pitchFamily="18" charset="0"/>
              </a:rPr>
              <a:t>I. </a:t>
            </a:r>
            <a:r>
              <a:rPr lang="en-US" altLang="en-US" sz="2800" b="1" u="sng" dirty="0" err="1">
                <a:solidFill>
                  <a:srgbClr val="FFFF00"/>
                </a:solidFill>
                <a:latin typeface="Times New Roman" panose="02020603050405020304" pitchFamily="18" charset="0"/>
              </a:rPr>
              <a:t>Định</a:t>
            </a:r>
            <a:r>
              <a:rPr lang="en-US" altLang="en-US" sz="2800" b="1" u="sng" dirty="0">
                <a:solidFill>
                  <a:srgbClr val="FFFF00"/>
                </a:solidFill>
                <a:latin typeface="Times New Roman" panose="02020603050405020304" pitchFamily="18" charset="0"/>
              </a:rPr>
              <a:t> </a:t>
            </a:r>
            <a:r>
              <a:rPr lang="en-US" altLang="en-US" sz="2800" b="1" u="sng" dirty="0" err="1">
                <a:solidFill>
                  <a:srgbClr val="FFFF00"/>
                </a:solidFill>
                <a:latin typeface="Times New Roman" panose="02020603050405020304" pitchFamily="18" charset="0"/>
              </a:rPr>
              <a:t>hướng</a:t>
            </a:r>
            <a:endParaRPr lang="en-US" altLang="en-US" sz="2800" b="1" u="sng" dirty="0">
              <a:solidFill>
                <a:srgbClr val="FFFF00"/>
              </a:solidFill>
              <a:latin typeface="Times New Roman" panose="02020603050405020304" pitchFamily="18" charset="0"/>
            </a:endParaRPr>
          </a:p>
        </p:txBody>
      </p:sp>
      <p:sp>
        <p:nvSpPr>
          <p:cNvPr id="4" name="Text Box 5">
            <a:extLst>
              <a:ext uri="{FF2B5EF4-FFF2-40B4-BE49-F238E27FC236}">
                <a16:creationId xmlns:a16="http://schemas.microsoft.com/office/drawing/2014/main" id="{EB75EEC3-1071-53E6-8F26-7760A2E4EC87}"/>
              </a:ext>
            </a:extLst>
          </p:cNvPr>
          <p:cNvSpPr txBox="1">
            <a:spLocks noChangeArrowheads="1"/>
          </p:cNvSpPr>
          <p:nvPr/>
        </p:nvSpPr>
        <p:spPr bwMode="auto">
          <a:xfrm>
            <a:off x="381000" y="2387413"/>
            <a:ext cx="3581396"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fontAlgn="base">
              <a:spcBef>
                <a:spcPct val="50000"/>
              </a:spcBef>
              <a:spcAft>
                <a:spcPct val="0"/>
              </a:spcAft>
              <a:buNone/>
            </a:pPr>
            <a:r>
              <a:rPr lang="en-US" altLang="en-US" sz="2600" b="1" u="sng" dirty="0">
                <a:solidFill>
                  <a:srgbClr val="0000FF"/>
                </a:solidFill>
                <a:latin typeface="Times New Roman" panose="02020603050405020304" pitchFamily="18" charset="0"/>
              </a:rPr>
              <a:t>1. </a:t>
            </a:r>
            <a:r>
              <a:rPr lang="en-US" altLang="en-US" sz="2600" b="1" u="sng" dirty="0" err="1">
                <a:solidFill>
                  <a:srgbClr val="0000FF"/>
                </a:solidFill>
                <a:latin typeface="Times New Roman" panose="02020603050405020304" pitchFamily="18" charset="0"/>
              </a:rPr>
              <a:t>Thế</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nào</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là</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trình</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bày</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báo</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cáo</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kết</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quả</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nghiên</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cứu</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về</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một</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vấn</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đề</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tự</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nhiên</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hoặc</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xã</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hội</a:t>
            </a:r>
            <a:r>
              <a:rPr lang="en-US" altLang="en-US" sz="2600" b="1" u="sng" dirty="0">
                <a:solidFill>
                  <a:srgbClr val="0000FF"/>
                </a:solidFill>
                <a:latin typeface="Times New Roman" panose="02020603050405020304" pitchFamily="18" charset="0"/>
              </a:rPr>
              <a:t>?</a:t>
            </a:r>
          </a:p>
        </p:txBody>
      </p:sp>
      <p:sp>
        <p:nvSpPr>
          <p:cNvPr id="5" name="Text Box 5">
            <a:extLst>
              <a:ext uri="{FF2B5EF4-FFF2-40B4-BE49-F238E27FC236}">
                <a16:creationId xmlns:a16="http://schemas.microsoft.com/office/drawing/2014/main" id="{2D5223B7-145D-D148-DEBA-00355F05DE04}"/>
              </a:ext>
            </a:extLst>
          </p:cNvPr>
          <p:cNvSpPr txBox="1">
            <a:spLocks noChangeArrowheads="1"/>
          </p:cNvSpPr>
          <p:nvPr/>
        </p:nvSpPr>
        <p:spPr bwMode="auto">
          <a:xfrm>
            <a:off x="381000" y="4142026"/>
            <a:ext cx="3592536" cy="20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fontAlgn="base">
              <a:spcBef>
                <a:spcPct val="50000"/>
              </a:spcBef>
              <a:spcAft>
                <a:spcPct val="0"/>
              </a:spcAft>
              <a:buNone/>
            </a:pPr>
            <a:r>
              <a:rPr lang="en-US" altLang="en-US" sz="2600" b="1" u="sng" dirty="0">
                <a:solidFill>
                  <a:srgbClr val="0000FF"/>
                </a:solidFill>
                <a:latin typeface="Times New Roman" panose="02020603050405020304" pitchFamily="18" charset="0"/>
              </a:rPr>
              <a:t>2. </a:t>
            </a:r>
            <a:r>
              <a:rPr lang="en-US" altLang="en-US" sz="2600" b="1" u="sng" dirty="0" err="1">
                <a:solidFill>
                  <a:srgbClr val="0000FF"/>
                </a:solidFill>
                <a:latin typeface="Times New Roman" panose="02020603050405020304" pitchFamily="18" charset="0"/>
              </a:rPr>
              <a:t>Một</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số</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lưu</a:t>
            </a:r>
            <a:r>
              <a:rPr lang="en-US" altLang="en-US" sz="2600" b="1" u="sng" dirty="0">
                <a:solidFill>
                  <a:srgbClr val="0000FF"/>
                </a:solidFill>
                <a:latin typeface="Times New Roman" panose="02020603050405020304" pitchFamily="18" charset="0"/>
              </a:rPr>
              <a:t> ý </a:t>
            </a:r>
            <a:r>
              <a:rPr lang="en-US" altLang="en-US" sz="2600" b="1" u="sng" dirty="0" err="1">
                <a:solidFill>
                  <a:srgbClr val="0000FF"/>
                </a:solidFill>
                <a:latin typeface="Times New Roman" panose="02020603050405020304" pitchFamily="18" charset="0"/>
              </a:rPr>
              <a:t>khi</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trình</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bày</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báo</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cáo</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kết</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quả</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nghiên</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cứu</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về</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một</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vấn</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đề</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tự</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nhiên</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hoặc</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xã</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hội</a:t>
            </a:r>
            <a:endParaRPr lang="en-US" altLang="en-US" sz="2600" b="1" u="sng" dirty="0">
              <a:solidFill>
                <a:srgbClr val="0000FF"/>
              </a:solidFill>
              <a:latin typeface="Times New Roman" panose="02020603050405020304" pitchFamily="18" charset="0"/>
            </a:endParaRPr>
          </a:p>
        </p:txBody>
      </p:sp>
      <p:sp>
        <p:nvSpPr>
          <p:cNvPr id="13" name="Line 3">
            <a:extLst>
              <a:ext uri="{FF2B5EF4-FFF2-40B4-BE49-F238E27FC236}">
                <a16:creationId xmlns:a16="http://schemas.microsoft.com/office/drawing/2014/main" id="{3D4CC361-2053-E747-483B-345ABE90F609}"/>
              </a:ext>
            </a:extLst>
          </p:cNvPr>
          <p:cNvSpPr>
            <a:spLocks noChangeShapeType="1"/>
          </p:cNvSpPr>
          <p:nvPr/>
        </p:nvSpPr>
        <p:spPr bwMode="auto">
          <a:xfrm>
            <a:off x="4114800" y="1642832"/>
            <a:ext cx="0" cy="5113338"/>
          </a:xfrm>
          <a:prstGeom prst="line">
            <a:avLst/>
          </a:prstGeom>
          <a:noFill/>
          <a:ln w="9525">
            <a:solidFill>
              <a:srgbClr val="000000"/>
            </a:solidFill>
            <a:round/>
            <a:headEnd/>
            <a:tailEnd/>
          </a:ln>
        </p:spPr>
        <p:txBody>
          <a:bodyPr wrap="none" anchor="ctr"/>
          <a:lstStyle/>
          <a:p>
            <a:pPr>
              <a:defRPr/>
            </a:pPr>
            <a:endParaRPr lang="en-US" kern="0">
              <a:solidFill>
                <a:srgbClr val="000000"/>
              </a:solidFill>
              <a:latin typeface="Times New Roman" panose="02020603050405020304" pitchFamily="18" charset="0"/>
            </a:endParaRPr>
          </a:p>
        </p:txBody>
      </p:sp>
      <p:sp>
        <p:nvSpPr>
          <p:cNvPr id="2" name="Rectangle 1">
            <a:extLst>
              <a:ext uri="{FF2B5EF4-FFF2-40B4-BE49-F238E27FC236}">
                <a16:creationId xmlns:a16="http://schemas.microsoft.com/office/drawing/2014/main" id="{D7A14286-9298-A32C-A6D4-3E4D93307222}"/>
              </a:ext>
            </a:extLst>
          </p:cNvPr>
          <p:cNvSpPr/>
          <p:nvPr/>
        </p:nvSpPr>
        <p:spPr>
          <a:xfrm>
            <a:off x="963930" y="688725"/>
            <a:ext cx="10463651" cy="954107"/>
          </a:xfrm>
          <a:prstGeom prst="rect">
            <a:avLst/>
          </a:prstGeom>
          <a:noFill/>
        </p:spPr>
        <p:txBody>
          <a:bodyPr wrap="square">
            <a:spAutoFit/>
          </a:bodyPr>
          <a:lstStyle/>
          <a:p>
            <a:pPr algn="ctr" eaLnBrk="0" fontAlgn="base" hangingPunct="0">
              <a:spcBef>
                <a:spcPct val="0"/>
              </a:spcBef>
              <a:spcAft>
                <a:spcPct val="0"/>
              </a:spcAft>
              <a:defRPr/>
            </a:pPr>
            <a:r>
              <a:rPr lang="en-US" sz="2800" b="1" u="sng" dirty="0">
                <a:ln w="10541" cmpd="sng">
                  <a:solidFill>
                    <a:srgbClr val="7D7D7D">
                      <a:tint val="100000"/>
                      <a:shade val="100000"/>
                      <a:satMod val="110000"/>
                    </a:srgbClr>
                  </a:solidFill>
                  <a:prstDash val="solid"/>
                </a:ln>
                <a:solidFill>
                  <a:srgbClr val="0000FF"/>
                </a:solidFill>
                <a:latin typeface="Times New Roman" panose="02020603050405020304" pitchFamily="18" charset="0"/>
                <a:cs typeface="Times New Roman" pitchFamily="18" charset="0"/>
              </a:rPr>
              <a:t>NÓI VÀ NGHE</a:t>
            </a:r>
            <a:r>
              <a:rPr lang="en-US" sz="2800" b="1" dirty="0">
                <a:ln w="10541" cmpd="sng">
                  <a:solidFill>
                    <a:srgbClr val="7D7D7D">
                      <a:tint val="100000"/>
                      <a:shade val="100000"/>
                      <a:satMod val="110000"/>
                    </a:srgbClr>
                  </a:solidFill>
                  <a:prstDash val="solid"/>
                </a:ln>
                <a:solidFill>
                  <a:srgbClr val="0000FF"/>
                </a:solidFill>
                <a:latin typeface="Times New Roman" panose="02020603050405020304" pitchFamily="18" charset="0"/>
                <a:cs typeface="Times New Roman" pitchFamily="18" charset="0"/>
              </a:rPr>
              <a:t>: TRÌNH BÀY BÁO CÁO KẾT QUẢ NGHIÊN CỨU VỀ MỘT VẤN ĐỀ TỰ NHIÊN HOẶC XÃ HỘI</a:t>
            </a:r>
          </a:p>
        </p:txBody>
      </p:sp>
      <p:sp>
        <p:nvSpPr>
          <p:cNvPr id="6" name="TextBox 5">
            <a:extLst>
              <a:ext uri="{FF2B5EF4-FFF2-40B4-BE49-F238E27FC236}">
                <a16:creationId xmlns:a16="http://schemas.microsoft.com/office/drawing/2014/main" id="{BBC24D21-8424-3C2E-5541-074CC96A97CD}"/>
              </a:ext>
            </a:extLst>
          </p:cNvPr>
          <p:cNvSpPr txBox="1"/>
          <p:nvPr/>
        </p:nvSpPr>
        <p:spPr>
          <a:xfrm>
            <a:off x="2508252" y="76200"/>
            <a:ext cx="7245349" cy="553998"/>
          </a:xfrm>
          <a:prstGeom prst="rect">
            <a:avLst/>
          </a:prstGeom>
          <a:noFill/>
        </p:spPr>
        <p:txBody>
          <a:bodyPr>
            <a:spAutoFit/>
          </a:bodyPr>
          <a:lstStyle/>
          <a:p>
            <a:pPr eaLnBrk="0" fontAlgn="base" hangingPunct="0">
              <a:spcBef>
                <a:spcPct val="0"/>
              </a:spcBef>
              <a:spcAft>
                <a:spcPct val="0"/>
              </a:spcAft>
              <a:defRPr/>
            </a:pPr>
            <a:r>
              <a:rPr lang="en-US" sz="2800" b="1" dirty="0">
                <a:ln w="10541" cmpd="sng">
                  <a:solidFill>
                    <a:srgbClr val="7D7D7D">
                      <a:tint val="100000"/>
                      <a:shade val="100000"/>
                      <a:satMod val="110000"/>
                    </a:srgbClr>
                  </a:solidFill>
                  <a:prstDash val="solid"/>
                </a:ln>
                <a:solidFill>
                  <a:srgbClr val="0000FF"/>
                </a:solidFill>
                <a:latin typeface="Times New Roman" panose="02020603050405020304" pitchFamily="18" charset="0"/>
                <a:cs typeface="Times New Roman" pitchFamily="18" charset="0"/>
              </a:rPr>
              <a:t> </a:t>
            </a:r>
            <a:r>
              <a:rPr lang="en-US" sz="3000" b="1" dirty="0" err="1">
                <a:ln w="10541" cmpd="sng">
                  <a:solidFill>
                    <a:srgbClr val="7D7D7D">
                      <a:tint val="100000"/>
                      <a:shade val="100000"/>
                      <a:satMod val="110000"/>
                    </a:srgbClr>
                  </a:solidFill>
                  <a:prstDash val="solid"/>
                </a:ln>
                <a:solidFill>
                  <a:srgbClr val="FF0000"/>
                </a:solidFill>
                <a:latin typeface="Times New Roman" panose="02020603050405020304" pitchFamily="18" charset="0"/>
                <a:cs typeface="Times New Roman" pitchFamily="18" charset="0"/>
              </a:rPr>
              <a:t>Bài</a:t>
            </a:r>
            <a:r>
              <a:rPr lang="en-US" sz="3000" b="1" dirty="0">
                <a:ln w="10541" cmpd="sng">
                  <a:solidFill>
                    <a:srgbClr val="7D7D7D">
                      <a:tint val="100000"/>
                      <a:shade val="100000"/>
                      <a:satMod val="110000"/>
                    </a:srgbClr>
                  </a:solidFill>
                  <a:prstDash val="solid"/>
                </a:ln>
                <a:solidFill>
                  <a:srgbClr val="FF0000"/>
                </a:solidFill>
                <a:latin typeface="Times New Roman" panose="02020603050405020304" pitchFamily="18" charset="0"/>
                <a:cs typeface="Times New Roman" pitchFamily="18" charset="0"/>
              </a:rPr>
              <a:t> 7. TÙY BÚT, TẢN VĂN, TRUYỆN KÍ</a:t>
            </a:r>
            <a:endParaRPr lang="en-US" sz="3000" dirty="0">
              <a:solidFill>
                <a:prstClr val="black"/>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 Box 34">
            <a:extLst>
              <a:ext uri="{FF2B5EF4-FFF2-40B4-BE49-F238E27FC236}">
                <a16:creationId xmlns:a16="http://schemas.microsoft.com/office/drawing/2014/main" id="{E2752FDD-F185-5CF8-16AD-9D4793ECA06F}"/>
              </a:ext>
            </a:extLst>
          </p:cNvPr>
          <p:cNvSpPr txBox="1">
            <a:spLocks noChangeArrowheads="1"/>
          </p:cNvSpPr>
          <p:nvPr/>
        </p:nvSpPr>
        <p:spPr bwMode="auto">
          <a:xfrm>
            <a:off x="2777836" y="1144589"/>
            <a:ext cx="184731" cy="461665"/>
          </a:xfrm>
          <a:prstGeom prst="rect">
            <a:avLst/>
          </a:prstGeom>
          <a:noFill/>
          <a:ln w="9525">
            <a:noFill/>
            <a:miter lim="800000"/>
            <a:headEnd/>
            <a:tailEnd/>
          </a:ln>
        </p:spPr>
        <p:txBody>
          <a:bodyPr wrap="none">
            <a:spAutoFit/>
          </a:bodyPr>
          <a:lstStyle/>
          <a:p>
            <a:pPr algn="ctr" eaLnBrk="0" fontAlgn="base" hangingPunct="0">
              <a:spcBef>
                <a:spcPct val="0"/>
              </a:spcBef>
              <a:spcAft>
                <a:spcPct val="0"/>
              </a:spcAft>
              <a:defRPr/>
            </a:pPr>
            <a:endParaRPr lang="en-US" sz="2400" b="1">
              <a:solidFill>
                <a:srgbClr val="FFFF00"/>
              </a:solidFill>
              <a:effectLst>
                <a:outerShdw blurRad="38100" dist="38100" dir="2700000" algn="tl">
                  <a:srgbClr val="000000"/>
                </a:outerShdw>
              </a:effectLst>
              <a:latin typeface="Arial" charset="0"/>
              <a:cs typeface="Arial" panose="020B0604020202020204" pitchFamily="34" charset="0"/>
            </a:endParaRPr>
          </a:p>
        </p:txBody>
      </p:sp>
      <p:sp>
        <p:nvSpPr>
          <p:cNvPr id="14339" name="Rectangle 15">
            <a:extLst>
              <a:ext uri="{FF2B5EF4-FFF2-40B4-BE49-F238E27FC236}">
                <a16:creationId xmlns:a16="http://schemas.microsoft.com/office/drawing/2014/main" id="{12637666-8606-7CF0-FF6B-93A9EFA1ED7E}"/>
              </a:ext>
            </a:extLst>
          </p:cNvPr>
          <p:cNvSpPr>
            <a:spLocks noChangeArrowheads="1"/>
          </p:cNvSpPr>
          <p:nvPr/>
        </p:nvSpPr>
        <p:spPr bwMode="auto">
          <a:xfrm>
            <a:off x="304800" y="609601"/>
            <a:ext cx="11582399" cy="6143625"/>
          </a:xfrm>
          <a:prstGeom prst="rect">
            <a:avLst/>
          </a:prstGeom>
          <a:noFill/>
          <a:ln w="57150" cmpd="thinThick">
            <a:solidFill>
              <a:srgbClr val="FF33CC"/>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None/>
            </a:pPr>
            <a:endParaRPr lang="en-US" altLang="en-US" sz="1800">
              <a:solidFill>
                <a:srgbClr val="000000"/>
              </a:solidFill>
              <a:latin typeface="Arial" panose="020B0604020202020204" pitchFamily="34" charset="0"/>
              <a:cs typeface="Arial" panose="020B0604020202020204" pitchFamily="34" charset="0"/>
            </a:endParaRPr>
          </a:p>
        </p:txBody>
      </p:sp>
      <p:graphicFrame>
        <p:nvGraphicFramePr>
          <p:cNvPr id="14340" name="Object 2">
            <a:extLst>
              <a:ext uri="{FF2B5EF4-FFF2-40B4-BE49-F238E27FC236}">
                <a16:creationId xmlns:a16="http://schemas.microsoft.com/office/drawing/2014/main" id="{1335E747-F392-3333-7E56-5171FD7D0688}"/>
              </a:ext>
            </a:extLst>
          </p:cNvPr>
          <p:cNvGraphicFramePr>
            <a:graphicFrameLocks noChangeAspect="1"/>
          </p:cNvGraphicFramePr>
          <p:nvPr>
            <p:extLst>
              <p:ext uri="{D42A27DB-BD31-4B8C-83A1-F6EECF244321}">
                <p14:modId xmlns:p14="http://schemas.microsoft.com/office/powerpoint/2010/main" val="144263118"/>
              </p:ext>
            </p:extLst>
          </p:nvPr>
        </p:nvGraphicFramePr>
        <p:xfrm>
          <a:off x="10225159" y="5905297"/>
          <a:ext cx="1743075" cy="887413"/>
        </p:xfrm>
        <a:graphic>
          <a:graphicData uri="http://schemas.openxmlformats.org/presentationml/2006/ole">
            <mc:AlternateContent xmlns:mc="http://schemas.openxmlformats.org/markup-compatibility/2006">
              <mc:Choice xmlns:v="urn:schemas-microsoft-com:vml" Requires="v">
                <p:oleObj r:id="rId3" imgW="1999793" imgH="1831543" progId="">
                  <p:embed/>
                </p:oleObj>
              </mc:Choice>
              <mc:Fallback>
                <p:oleObj r:id="rId3" imgW="1999793" imgH="1831543" progId="">
                  <p:embed/>
                  <p:pic>
                    <p:nvPicPr>
                      <p:cNvPr id="14340" name="Object 2">
                        <a:extLst>
                          <a:ext uri="{FF2B5EF4-FFF2-40B4-BE49-F238E27FC236}">
                            <a16:creationId xmlns:a16="http://schemas.microsoft.com/office/drawing/2014/main" id="{1335E747-F392-3333-7E56-5171FD7D068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25159" y="5905297"/>
                        <a:ext cx="1743075" cy="88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341" name="Object 13">
            <a:extLst>
              <a:ext uri="{FF2B5EF4-FFF2-40B4-BE49-F238E27FC236}">
                <a16:creationId xmlns:a16="http://schemas.microsoft.com/office/drawing/2014/main" id="{5390D687-7504-B57B-6ACE-24103E5B11FC}"/>
              </a:ext>
            </a:extLst>
          </p:cNvPr>
          <p:cNvGraphicFramePr>
            <a:graphicFrameLocks noChangeAspect="1"/>
          </p:cNvGraphicFramePr>
          <p:nvPr>
            <p:extLst>
              <p:ext uri="{D42A27DB-BD31-4B8C-83A1-F6EECF244321}">
                <p14:modId xmlns:p14="http://schemas.microsoft.com/office/powerpoint/2010/main" val="1019459000"/>
              </p:ext>
            </p:extLst>
          </p:nvPr>
        </p:nvGraphicFramePr>
        <p:xfrm>
          <a:off x="445714" y="680305"/>
          <a:ext cx="706437" cy="609600"/>
        </p:xfrm>
        <a:graphic>
          <a:graphicData uri="http://schemas.openxmlformats.org/presentationml/2006/ole">
            <mc:AlternateContent xmlns:mc="http://schemas.openxmlformats.org/markup-compatibility/2006">
              <mc:Choice xmlns:v="urn:schemas-microsoft-com:vml" Requires="v">
                <p:oleObj r:id="rId5" imgW="1278331" imgH="1273759" progId="">
                  <p:embed/>
                </p:oleObj>
              </mc:Choice>
              <mc:Fallback>
                <p:oleObj r:id="rId5" imgW="1278331" imgH="1273759" progId="">
                  <p:embed/>
                  <p:pic>
                    <p:nvPicPr>
                      <p:cNvPr id="14341" name="Object 13">
                        <a:extLst>
                          <a:ext uri="{FF2B5EF4-FFF2-40B4-BE49-F238E27FC236}">
                            <a16:creationId xmlns:a16="http://schemas.microsoft.com/office/drawing/2014/main" id="{5390D687-7504-B57B-6ACE-24103E5B11F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714" y="680305"/>
                        <a:ext cx="706437"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342" name="Rectangle 8">
            <a:extLst>
              <a:ext uri="{FF2B5EF4-FFF2-40B4-BE49-F238E27FC236}">
                <a16:creationId xmlns:a16="http://schemas.microsoft.com/office/drawing/2014/main" id="{D0C3B3B2-D9DA-5692-0E78-28BC3732DC05}"/>
              </a:ext>
            </a:extLst>
          </p:cNvPr>
          <p:cNvSpPr>
            <a:spLocks noChangeArrowheads="1"/>
          </p:cNvSpPr>
          <p:nvPr/>
        </p:nvSpPr>
        <p:spPr bwMode="auto">
          <a:xfrm>
            <a:off x="304801" y="1"/>
            <a:ext cx="11582398" cy="595313"/>
          </a:xfrm>
          <a:prstGeom prst="rect">
            <a:avLst/>
          </a:prstGeom>
          <a:gradFill rotWithShape="0">
            <a:gsLst>
              <a:gs pos="0">
                <a:srgbClr val="FFCC00"/>
              </a:gs>
              <a:gs pos="50000">
                <a:srgbClr val="FFFFFF"/>
              </a:gs>
              <a:gs pos="100000">
                <a:srgbClr val="FFCC00"/>
              </a:gs>
            </a:gsLst>
            <a:lin ang="5400000" scaled="1"/>
          </a:gradFill>
          <a:ln w="57150" cmpd="thinThick">
            <a:solidFill>
              <a:srgbClr val="7030A0"/>
            </a:solidFill>
            <a:prstDash val="sysDot"/>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None/>
            </a:pPr>
            <a:endParaRPr lang="en-US" altLang="en-US" sz="1800">
              <a:solidFill>
                <a:srgbClr val="FF0000"/>
              </a:solidFill>
              <a:latin typeface="Arial" panose="020B0604020202020204" pitchFamily="34" charset="0"/>
              <a:cs typeface="Arial" panose="020B0604020202020204" pitchFamily="34" charset="0"/>
            </a:endParaRPr>
          </a:p>
        </p:txBody>
      </p:sp>
      <p:grpSp>
        <p:nvGrpSpPr>
          <p:cNvPr id="14343" name="Group 9">
            <a:extLst>
              <a:ext uri="{FF2B5EF4-FFF2-40B4-BE49-F238E27FC236}">
                <a16:creationId xmlns:a16="http://schemas.microsoft.com/office/drawing/2014/main" id="{2D6B8527-7BAB-6323-DAF0-F2AACA023472}"/>
              </a:ext>
            </a:extLst>
          </p:cNvPr>
          <p:cNvGrpSpPr>
            <a:grpSpLocks noChangeAspect="1"/>
          </p:cNvGrpSpPr>
          <p:nvPr/>
        </p:nvGrpSpPr>
        <p:grpSpPr bwMode="auto">
          <a:xfrm>
            <a:off x="11053834" y="14288"/>
            <a:ext cx="914400" cy="609600"/>
            <a:chOff x="96" y="0"/>
            <a:chExt cx="480" cy="624"/>
          </a:xfrm>
        </p:grpSpPr>
        <p:pic>
          <p:nvPicPr>
            <p:cNvPr id="14358" name="Picture 10" descr="226">
              <a:extLst>
                <a:ext uri="{FF2B5EF4-FFF2-40B4-BE49-F238E27FC236}">
                  <a16:creationId xmlns:a16="http://schemas.microsoft.com/office/drawing/2014/main" id="{6878AC8E-8B8C-94A3-683C-B3D14276A58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7" y="0"/>
              <a:ext cx="245"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9" name="Picture 11" descr="211">
              <a:extLst>
                <a:ext uri="{FF2B5EF4-FFF2-40B4-BE49-F238E27FC236}">
                  <a16:creationId xmlns:a16="http://schemas.microsoft.com/office/drawing/2014/main" id="{06B70F8C-BB71-C913-CD2D-8F45B5BA374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6" y="48"/>
              <a:ext cx="480" cy="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344" name="Group 9">
            <a:extLst>
              <a:ext uri="{FF2B5EF4-FFF2-40B4-BE49-F238E27FC236}">
                <a16:creationId xmlns:a16="http://schemas.microsoft.com/office/drawing/2014/main" id="{3AFBC679-90F7-9101-3EFF-A44DBCA4A40B}"/>
              </a:ext>
            </a:extLst>
          </p:cNvPr>
          <p:cNvGrpSpPr>
            <a:grpSpLocks noChangeAspect="1"/>
          </p:cNvGrpSpPr>
          <p:nvPr/>
        </p:nvGrpSpPr>
        <p:grpSpPr bwMode="auto">
          <a:xfrm>
            <a:off x="325315" y="8426"/>
            <a:ext cx="914400" cy="623888"/>
            <a:chOff x="96" y="0"/>
            <a:chExt cx="480" cy="624"/>
          </a:xfrm>
        </p:grpSpPr>
        <p:pic>
          <p:nvPicPr>
            <p:cNvPr id="14356" name="Picture 10" descr="226">
              <a:extLst>
                <a:ext uri="{FF2B5EF4-FFF2-40B4-BE49-F238E27FC236}">
                  <a16:creationId xmlns:a16="http://schemas.microsoft.com/office/drawing/2014/main" id="{91620D8B-776C-A8E5-F179-3E92A7FAE99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7" y="0"/>
              <a:ext cx="245"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7" name="Picture 11" descr="211">
              <a:extLst>
                <a:ext uri="{FF2B5EF4-FFF2-40B4-BE49-F238E27FC236}">
                  <a16:creationId xmlns:a16="http://schemas.microsoft.com/office/drawing/2014/main" id="{765EA346-602D-2471-58D3-3B8AE12A5AA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6" y="48"/>
              <a:ext cx="480" cy="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Flowchart: Alternate Process 6">
            <a:extLst>
              <a:ext uri="{FF2B5EF4-FFF2-40B4-BE49-F238E27FC236}">
                <a16:creationId xmlns:a16="http://schemas.microsoft.com/office/drawing/2014/main" id="{867D2680-F2D8-1E6C-BAFA-7DF809880E6B}"/>
              </a:ext>
            </a:extLst>
          </p:cNvPr>
          <p:cNvSpPr>
            <a:spLocks noChangeArrowheads="1"/>
          </p:cNvSpPr>
          <p:nvPr/>
        </p:nvSpPr>
        <p:spPr bwMode="auto">
          <a:xfrm>
            <a:off x="481016" y="2051255"/>
            <a:ext cx="1579562" cy="908050"/>
          </a:xfrm>
          <a:prstGeom prst="flowChartAlternateProcess">
            <a:avLst/>
          </a:prstGeom>
          <a:solidFill>
            <a:srgbClr val="0078D2"/>
          </a:solidFill>
          <a:ln w="19050" algn="ctr">
            <a:solidFill>
              <a:srgbClr val="6B859A"/>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fontAlgn="base">
              <a:spcBef>
                <a:spcPct val="0"/>
              </a:spcBef>
              <a:spcAft>
                <a:spcPct val="0"/>
              </a:spcAft>
              <a:buNone/>
            </a:pPr>
            <a:endParaRPr lang="en-US" altLang="en-US" sz="2400" dirty="0">
              <a:solidFill>
                <a:srgbClr val="FFFFFF"/>
              </a:solidFill>
              <a:latin typeface="Times New Roman" panose="02020603050405020304" pitchFamily="18" charset="0"/>
              <a:cs typeface="Times New Roman" panose="02020603050405020304" pitchFamily="18" charset="0"/>
            </a:endParaRPr>
          </a:p>
          <a:p>
            <a:pPr algn="ctr" fontAlgn="base">
              <a:spcBef>
                <a:spcPct val="0"/>
              </a:spcBef>
              <a:spcAft>
                <a:spcPct val="0"/>
              </a:spcAft>
              <a:buNone/>
            </a:pPr>
            <a:r>
              <a:rPr lang="en-US" altLang="en-US" sz="2600" dirty="0" err="1">
                <a:solidFill>
                  <a:srgbClr val="FFFFFF"/>
                </a:solidFill>
                <a:latin typeface="Times New Roman" panose="02020603050405020304" pitchFamily="18" charset="0"/>
                <a:cs typeface="Times New Roman" panose="02020603050405020304" pitchFamily="18" charset="0"/>
              </a:rPr>
              <a:t>Trước</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khi</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trình</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bày</a:t>
            </a:r>
            <a:endParaRPr lang="en-US" altLang="en-US" sz="2600" dirty="0">
              <a:solidFill>
                <a:srgbClr val="FFFFFF"/>
              </a:solidFill>
              <a:latin typeface="Times New Roman" panose="02020603050405020304" pitchFamily="18" charset="0"/>
              <a:cs typeface="Times New Roman" panose="02020603050405020304" pitchFamily="18" charset="0"/>
            </a:endParaRPr>
          </a:p>
          <a:p>
            <a:pPr algn="ctr" fontAlgn="base">
              <a:spcBef>
                <a:spcPct val="0"/>
              </a:spcBef>
              <a:spcAft>
                <a:spcPct val="0"/>
              </a:spcAft>
              <a:buNone/>
            </a:pPr>
            <a:endParaRPr lang="en-US" altLang="en-US" sz="2400" dirty="0">
              <a:solidFill>
                <a:srgbClr val="FFFFFF"/>
              </a:solidFill>
              <a:latin typeface="Times New Roman" panose="02020603050405020304" pitchFamily="18" charset="0"/>
              <a:cs typeface="Times New Roman" panose="02020603050405020304" pitchFamily="18" charset="0"/>
            </a:endParaRPr>
          </a:p>
        </p:txBody>
      </p:sp>
      <p:sp>
        <p:nvSpPr>
          <p:cNvPr id="9" name="Flowchart: Alternate Process 8">
            <a:extLst>
              <a:ext uri="{FF2B5EF4-FFF2-40B4-BE49-F238E27FC236}">
                <a16:creationId xmlns:a16="http://schemas.microsoft.com/office/drawing/2014/main" id="{2D5154D5-A95F-7D6B-6AF2-FB885761A3E2}"/>
              </a:ext>
            </a:extLst>
          </p:cNvPr>
          <p:cNvSpPr>
            <a:spLocks noChangeArrowheads="1"/>
          </p:cNvSpPr>
          <p:nvPr/>
        </p:nvSpPr>
        <p:spPr bwMode="auto">
          <a:xfrm>
            <a:off x="2870201" y="1609726"/>
            <a:ext cx="8559799" cy="2119313"/>
          </a:xfrm>
          <a:prstGeom prst="flowChartAlternateProcess">
            <a:avLst/>
          </a:prstGeom>
          <a:solidFill>
            <a:srgbClr val="0078D2"/>
          </a:solidFill>
          <a:ln w="19050" algn="ctr">
            <a:solidFill>
              <a:srgbClr val="6B859A"/>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fontAlgn="base">
              <a:spcBef>
                <a:spcPct val="0"/>
              </a:spcBef>
              <a:spcAft>
                <a:spcPct val="0"/>
              </a:spcAft>
              <a:buNone/>
            </a:pPr>
            <a:endParaRPr lang="en-US" altLang="en-US" sz="2400" dirty="0">
              <a:solidFill>
                <a:srgbClr val="FFFFFF"/>
              </a:solidFill>
              <a:latin typeface="Times New Roman" panose="02020603050405020304" pitchFamily="18" charset="0"/>
              <a:cs typeface="Times New Roman" panose="02020603050405020304" pitchFamily="18" charset="0"/>
            </a:endParaRPr>
          </a:p>
          <a:p>
            <a:pPr algn="just" fontAlgn="base">
              <a:spcBef>
                <a:spcPct val="0"/>
              </a:spcBef>
              <a:spcAft>
                <a:spcPct val="0"/>
              </a:spcAft>
              <a:buNone/>
            </a:pP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Xác</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định</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đề</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tài</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tự</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nhiên</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hoặc</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xã</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hội</a:t>
            </a:r>
            <a:r>
              <a:rPr lang="en-US" altLang="en-US" sz="2600" dirty="0">
                <a:solidFill>
                  <a:srgbClr val="FFFFFF"/>
                </a:solidFill>
                <a:latin typeface="Times New Roman" panose="02020603050405020304" pitchFamily="18" charset="0"/>
                <a:cs typeface="Times New Roman" panose="02020603050405020304" pitchFamily="18" charset="0"/>
              </a:rPr>
              <a:t>)</a:t>
            </a:r>
          </a:p>
          <a:p>
            <a:pPr algn="just" fontAlgn="base">
              <a:spcBef>
                <a:spcPct val="0"/>
              </a:spcBef>
              <a:spcAft>
                <a:spcPct val="0"/>
              </a:spcAft>
              <a:buNone/>
            </a:pP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Xác</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định</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lí</a:t>
            </a:r>
            <a:r>
              <a:rPr lang="en-US" altLang="en-US" sz="2600" dirty="0">
                <a:solidFill>
                  <a:srgbClr val="FFFFFF"/>
                </a:solidFill>
                <a:latin typeface="Times New Roman" panose="02020603050405020304" pitchFamily="18" charset="0"/>
                <a:cs typeface="Times New Roman" panose="02020603050405020304" pitchFamily="18" charset="0"/>
              </a:rPr>
              <a:t> do </a:t>
            </a:r>
            <a:r>
              <a:rPr lang="en-US" altLang="en-US" sz="2600" dirty="0" err="1">
                <a:solidFill>
                  <a:srgbClr val="FFFFFF"/>
                </a:solidFill>
                <a:latin typeface="Times New Roman" panose="02020603050405020304" pitchFamily="18" charset="0"/>
                <a:cs typeface="Times New Roman" panose="02020603050405020304" pitchFamily="18" charset="0"/>
              </a:rPr>
              <a:t>chọn</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đề</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tài</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mục</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đích</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đối</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tượng</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phạm</a:t>
            </a:r>
            <a:r>
              <a:rPr lang="en-US" altLang="en-US" sz="2600" dirty="0">
                <a:solidFill>
                  <a:srgbClr val="FFFFFF"/>
                </a:solidFill>
                <a:latin typeface="Times New Roman" panose="02020603050405020304" pitchFamily="18" charset="0"/>
                <a:cs typeface="Times New Roman" panose="02020603050405020304" pitchFamily="18" charset="0"/>
              </a:rPr>
              <a:t> vi </a:t>
            </a:r>
            <a:r>
              <a:rPr lang="en-US" altLang="en-US" sz="2600" dirty="0" err="1">
                <a:solidFill>
                  <a:srgbClr val="FFFFFF"/>
                </a:solidFill>
                <a:latin typeface="Times New Roman" panose="02020603050405020304" pitchFamily="18" charset="0"/>
                <a:cs typeface="Times New Roman" panose="02020603050405020304" pitchFamily="18" charset="0"/>
              </a:rPr>
              <a:t>và</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phương</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pháp</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nghiên</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cứu</a:t>
            </a:r>
            <a:r>
              <a:rPr lang="en-US" altLang="en-US" sz="2600" dirty="0">
                <a:solidFill>
                  <a:srgbClr val="FFFFFF"/>
                </a:solidFill>
                <a:latin typeface="Times New Roman" panose="02020603050405020304" pitchFamily="18" charset="0"/>
                <a:cs typeface="Times New Roman" panose="02020603050405020304" pitchFamily="18" charset="0"/>
              </a:rPr>
              <a:t>…</a:t>
            </a:r>
          </a:p>
          <a:p>
            <a:pPr algn="just" fontAlgn="base">
              <a:spcBef>
                <a:spcPct val="0"/>
              </a:spcBef>
              <a:spcAft>
                <a:spcPct val="0"/>
              </a:spcAft>
              <a:buNone/>
            </a:pP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Tìm</a:t>
            </a:r>
            <a:r>
              <a:rPr lang="en-US" altLang="en-US" sz="2600" dirty="0">
                <a:solidFill>
                  <a:srgbClr val="FFFFFF"/>
                </a:solidFill>
                <a:latin typeface="Times New Roman" panose="02020603050405020304" pitchFamily="18" charset="0"/>
                <a:cs typeface="Times New Roman" panose="02020603050405020304" pitchFamily="18" charset="0"/>
              </a:rPr>
              <a:t> ý </a:t>
            </a:r>
            <a:r>
              <a:rPr lang="en-US" altLang="en-US" sz="2600" dirty="0" err="1">
                <a:solidFill>
                  <a:srgbClr val="FFFFFF"/>
                </a:solidFill>
                <a:latin typeface="Times New Roman" panose="02020603050405020304" pitchFamily="18" charset="0"/>
                <a:cs typeface="Times New Roman" panose="02020603050405020304" pitchFamily="18" charset="0"/>
              </a:rPr>
              <a:t>và</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lập</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dàn</a:t>
            </a:r>
            <a:r>
              <a:rPr lang="en-US" altLang="en-US" sz="2600" dirty="0">
                <a:solidFill>
                  <a:srgbClr val="FFFFFF"/>
                </a:solidFill>
                <a:latin typeface="Times New Roman" panose="02020603050405020304" pitchFamily="18" charset="0"/>
                <a:cs typeface="Times New Roman" panose="02020603050405020304" pitchFamily="18" charset="0"/>
              </a:rPr>
              <a:t> ý </a:t>
            </a:r>
            <a:r>
              <a:rPr lang="en-US" altLang="en-US" sz="2600" dirty="0" err="1">
                <a:solidFill>
                  <a:srgbClr val="FFFFFF"/>
                </a:solidFill>
                <a:latin typeface="Times New Roman" panose="02020603050405020304" pitchFamily="18" charset="0"/>
                <a:cs typeface="Times New Roman" panose="02020603050405020304" pitchFamily="18" charset="0"/>
              </a:rPr>
              <a:t>cho</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bài</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báo</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cáo</a:t>
            </a:r>
            <a:endParaRPr lang="en-US" altLang="en-US" sz="2600" dirty="0">
              <a:solidFill>
                <a:srgbClr val="FFFFFF"/>
              </a:solidFill>
              <a:latin typeface="Times New Roman" panose="02020603050405020304" pitchFamily="18" charset="0"/>
              <a:cs typeface="Times New Roman" panose="02020603050405020304" pitchFamily="18" charset="0"/>
            </a:endParaRPr>
          </a:p>
          <a:p>
            <a:pPr algn="just" fontAlgn="base">
              <a:spcBef>
                <a:spcPct val="0"/>
              </a:spcBef>
              <a:spcAft>
                <a:spcPct val="0"/>
              </a:spcAft>
              <a:buNone/>
            </a:pPr>
            <a:r>
              <a:rPr lang="en-US" altLang="en-US" sz="2600" dirty="0">
                <a:solidFill>
                  <a:srgbClr val="FFFFFF"/>
                </a:solidFill>
                <a:latin typeface="Times New Roman" panose="02020603050405020304" pitchFamily="18" charset="0"/>
                <a:cs typeface="Times New Roman" panose="02020603050405020304" pitchFamily="18" charset="0"/>
              </a:rPr>
              <a:t>-</a:t>
            </a:r>
            <a:r>
              <a:rPr lang="en-US" altLang="en-US" sz="2600" dirty="0" err="1">
                <a:solidFill>
                  <a:srgbClr val="FFFFFF"/>
                </a:solidFill>
                <a:latin typeface="Times New Roman" panose="02020603050405020304" pitchFamily="18" charset="0"/>
                <a:cs typeface="Times New Roman" panose="02020603050405020304" pitchFamily="18" charset="0"/>
              </a:rPr>
              <a:t>Chuẩn</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bị</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một</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số</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phương</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tiện</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như</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tranh</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ảnh</a:t>
            </a:r>
            <a:r>
              <a:rPr lang="en-US" altLang="en-US" sz="2600" dirty="0">
                <a:solidFill>
                  <a:srgbClr val="FFFFFF"/>
                </a:solidFill>
                <a:latin typeface="Times New Roman" panose="02020603050405020304" pitchFamily="18" charset="0"/>
                <a:cs typeface="Times New Roman" panose="02020603050405020304" pitchFamily="18" charset="0"/>
              </a:rPr>
              <a:t>, video…</a:t>
            </a:r>
          </a:p>
          <a:p>
            <a:pPr algn="just" fontAlgn="base">
              <a:spcBef>
                <a:spcPct val="0"/>
              </a:spcBef>
              <a:spcAft>
                <a:spcPct val="0"/>
              </a:spcAft>
              <a:buNone/>
            </a:pPr>
            <a:endParaRPr lang="en-US" altLang="en-US" sz="2400" dirty="0">
              <a:solidFill>
                <a:srgbClr val="FFFFFF"/>
              </a:solidFill>
              <a:latin typeface="Times New Roman" panose="02020603050405020304" pitchFamily="18" charset="0"/>
              <a:cs typeface="Times New Roman" panose="02020603050405020304" pitchFamily="18" charset="0"/>
            </a:endParaRPr>
          </a:p>
        </p:txBody>
      </p:sp>
      <p:sp>
        <p:nvSpPr>
          <p:cNvPr id="10" name="Flowchart: Alternate Process 9">
            <a:extLst>
              <a:ext uri="{FF2B5EF4-FFF2-40B4-BE49-F238E27FC236}">
                <a16:creationId xmlns:a16="http://schemas.microsoft.com/office/drawing/2014/main" id="{B2295AF8-CAAA-30A4-2AF3-16CA9D489571}"/>
              </a:ext>
            </a:extLst>
          </p:cNvPr>
          <p:cNvSpPr>
            <a:spLocks noChangeArrowheads="1"/>
          </p:cNvSpPr>
          <p:nvPr/>
        </p:nvSpPr>
        <p:spPr bwMode="auto">
          <a:xfrm>
            <a:off x="492128" y="3921146"/>
            <a:ext cx="1581150" cy="768350"/>
          </a:xfrm>
          <a:prstGeom prst="flowChartAlternateProcess">
            <a:avLst/>
          </a:prstGeom>
          <a:solidFill>
            <a:srgbClr val="0078D2"/>
          </a:solidFill>
          <a:ln w="19050" algn="ctr">
            <a:solidFill>
              <a:srgbClr val="6B859A"/>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2400">
                <a:solidFill>
                  <a:srgbClr val="FFFFFF"/>
                </a:solidFill>
                <a:latin typeface="Times New Roman" panose="02020603050405020304" pitchFamily="18" charset="0"/>
                <a:cs typeface="Times New Roman" panose="02020603050405020304" pitchFamily="18" charset="0"/>
              </a:rPr>
              <a:t>Khi </a:t>
            </a:r>
          </a:p>
          <a:p>
            <a:pPr algn="ctr" fontAlgn="base">
              <a:spcBef>
                <a:spcPct val="0"/>
              </a:spcBef>
              <a:spcAft>
                <a:spcPct val="0"/>
              </a:spcAft>
              <a:buNone/>
            </a:pPr>
            <a:r>
              <a:rPr lang="en-US" altLang="en-US" sz="2400">
                <a:solidFill>
                  <a:srgbClr val="FFFFFF"/>
                </a:solidFill>
                <a:latin typeface="Times New Roman" panose="02020603050405020304" pitchFamily="18" charset="0"/>
                <a:cs typeface="Times New Roman" panose="02020603050405020304" pitchFamily="18" charset="0"/>
              </a:rPr>
              <a:t>trình bày</a:t>
            </a:r>
          </a:p>
        </p:txBody>
      </p:sp>
      <p:sp>
        <p:nvSpPr>
          <p:cNvPr id="12" name="Flowchart: Alternate Process 11">
            <a:extLst>
              <a:ext uri="{FF2B5EF4-FFF2-40B4-BE49-F238E27FC236}">
                <a16:creationId xmlns:a16="http://schemas.microsoft.com/office/drawing/2014/main" id="{29D0F1C5-171D-7691-44FE-68A8BF1B1838}"/>
              </a:ext>
            </a:extLst>
          </p:cNvPr>
          <p:cNvSpPr>
            <a:spLocks noChangeArrowheads="1"/>
          </p:cNvSpPr>
          <p:nvPr/>
        </p:nvSpPr>
        <p:spPr bwMode="auto">
          <a:xfrm>
            <a:off x="2777836" y="3943350"/>
            <a:ext cx="8652163" cy="1201738"/>
          </a:xfrm>
          <a:prstGeom prst="flowChartAlternateProcess">
            <a:avLst/>
          </a:prstGeom>
          <a:solidFill>
            <a:srgbClr val="0078D2"/>
          </a:solidFill>
          <a:ln w="19050" algn="ctr">
            <a:solidFill>
              <a:srgbClr val="6B859A"/>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fontAlgn="base">
              <a:spcBef>
                <a:spcPct val="0"/>
              </a:spcBef>
              <a:spcAft>
                <a:spcPct val="0"/>
              </a:spcAft>
              <a:buNone/>
            </a:pP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Nêu</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ngắn</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gọn</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nội</a:t>
            </a:r>
            <a:r>
              <a:rPr lang="en-US" altLang="en-US" sz="2600" dirty="0">
                <a:solidFill>
                  <a:srgbClr val="FFFFFF"/>
                </a:solidFill>
                <a:latin typeface="Times New Roman" panose="02020603050405020304" pitchFamily="18" charset="0"/>
                <a:cs typeface="Times New Roman" panose="02020603050405020304" pitchFamily="18" charset="0"/>
              </a:rPr>
              <a:t> dung </a:t>
            </a:r>
            <a:r>
              <a:rPr lang="en-US" altLang="en-US" sz="2600" dirty="0" err="1">
                <a:solidFill>
                  <a:srgbClr val="FFFFFF"/>
                </a:solidFill>
                <a:latin typeface="Times New Roman" panose="02020603050405020304" pitchFamily="18" charset="0"/>
                <a:cs typeface="Times New Roman" panose="02020603050405020304" pitchFamily="18" charset="0"/>
              </a:rPr>
              <a:t>chính</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của</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báo</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cáo</a:t>
            </a:r>
            <a:endParaRPr lang="en-US" altLang="en-US" sz="2600" dirty="0">
              <a:solidFill>
                <a:srgbClr val="FFFFFF"/>
              </a:solidFill>
              <a:latin typeface="Times New Roman" panose="02020603050405020304" pitchFamily="18" charset="0"/>
              <a:cs typeface="Times New Roman" panose="02020603050405020304" pitchFamily="18" charset="0"/>
            </a:endParaRPr>
          </a:p>
          <a:p>
            <a:pPr algn="just" fontAlgn="base">
              <a:spcBef>
                <a:spcPct val="0"/>
              </a:spcBef>
              <a:spcAft>
                <a:spcPct val="0"/>
              </a:spcAft>
              <a:buNone/>
            </a:pP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Chú</a:t>
            </a:r>
            <a:r>
              <a:rPr lang="en-US" altLang="en-US" sz="2600" dirty="0">
                <a:solidFill>
                  <a:srgbClr val="FFFFFF"/>
                </a:solidFill>
                <a:latin typeface="Times New Roman" panose="02020603050405020304" pitchFamily="18" charset="0"/>
                <a:cs typeface="Times New Roman" panose="02020603050405020304" pitchFamily="18" charset="0"/>
              </a:rPr>
              <a:t> ý </a:t>
            </a:r>
            <a:r>
              <a:rPr lang="en-US" altLang="en-US" sz="2600" dirty="0" err="1">
                <a:solidFill>
                  <a:srgbClr val="FFFFFF"/>
                </a:solidFill>
                <a:latin typeface="Times New Roman" panose="02020603050405020304" pitchFamily="18" charset="0"/>
                <a:cs typeface="Times New Roman" panose="02020603050405020304" pitchFamily="18" charset="0"/>
              </a:rPr>
              <a:t>kết</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hợp</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các</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phương</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tiện</a:t>
            </a:r>
            <a:r>
              <a:rPr lang="en-US" altLang="en-US" sz="2600" dirty="0">
                <a:solidFill>
                  <a:srgbClr val="FFFFFF"/>
                </a:solidFill>
                <a:latin typeface="Times New Roman" panose="02020603050405020304" pitchFamily="18" charset="0"/>
                <a:cs typeface="Times New Roman" panose="02020603050405020304" pitchFamily="18" charset="0"/>
              </a:rPr>
              <a:t> phi </a:t>
            </a:r>
            <a:r>
              <a:rPr lang="en-US" altLang="en-US" sz="2600" dirty="0" err="1">
                <a:solidFill>
                  <a:srgbClr val="FFFFFF"/>
                </a:solidFill>
                <a:latin typeface="Times New Roman" panose="02020603050405020304" pitchFamily="18" charset="0"/>
                <a:cs typeface="Times New Roman" panose="02020603050405020304" pitchFamily="18" charset="0"/>
              </a:rPr>
              <a:t>ngôn</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ngữ</a:t>
            </a:r>
            <a:endParaRPr lang="en-US" altLang="en-US" sz="2600" dirty="0">
              <a:solidFill>
                <a:srgbClr val="FFFFFF"/>
              </a:solidFill>
              <a:latin typeface="Times New Roman" panose="02020603050405020304" pitchFamily="18" charset="0"/>
              <a:cs typeface="Times New Roman" panose="02020603050405020304" pitchFamily="18" charset="0"/>
            </a:endParaRPr>
          </a:p>
          <a:p>
            <a:pPr algn="just" fontAlgn="base">
              <a:spcBef>
                <a:spcPct val="0"/>
              </a:spcBef>
              <a:spcAft>
                <a:spcPct val="0"/>
              </a:spcAft>
              <a:buNone/>
            </a:pP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Chú</a:t>
            </a:r>
            <a:r>
              <a:rPr lang="en-US" altLang="en-US" sz="2600" dirty="0">
                <a:solidFill>
                  <a:srgbClr val="FFFFFF"/>
                </a:solidFill>
                <a:latin typeface="Times New Roman" panose="02020603050405020304" pitchFamily="18" charset="0"/>
                <a:cs typeface="Times New Roman" panose="02020603050405020304" pitchFamily="18" charset="0"/>
              </a:rPr>
              <a:t> ý </a:t>
            </a:r>
            <a:r>
              <a:rPr lang="en-US" altLang="en-US" sz="2600" dirty="0" err="1">
                <a:solidFill>
                  <a:srgbClr val="FFFFFF"/>
                </a:solidFill>
                <a:latin typeface="Times New Roman" panose="02020603050405020304" pitchFamily="18" charset="0"/>
                <a:cs typeface="Times New Roman" panose="02020603050405020304" pitchFamily="18" charset="0"/>
              </a:rPr>
              <a:t>quan</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sát</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thái</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độ</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của</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người</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nghe</a:t>
            </a:r>
            <a:r>
              <a:rPr lang="en-US" altLang="en-US" sz="2600" dirty="0">
                <a:solidFill>
                  <a:srgbClr val="FFFFFF"/>
                </a:solidFill>
                <a:latin typeface="Times New Roman" panose="02020603050405020304" pitchFamily="18" charset="0"/>
                <a:cs typeface="Times New Roman" panose="02020603050405020304" pitchFamily="18" charset="0"/>
              </a:rPr>
              <a:t> </a:t>
            </a:r>
          </a:p>
        </p:txBody>
      </p:sp>
      <p:sp>
        <p:nvSpPr>
          <p:cNvPr id="6" name="Flowchart: Alternate Process 5">
            <a:extLst>
              <a:ext uri="{FF2B5EF4-FFF2-40B4-BE49-F238E27FC236}">
                <a16:creationId xmlns:a16="http://schemas.microsoft.com/office/drawing/2014/main" id="{3A34D290-AD50-019E-BCB7-44651264FBA1}"/>
              </a:ext>
            </a:extLst>
          </p:cNvPr>
          <p:cNvSpPr>
            <a:spLocks noChangeArrowheads="1"/>
          </p:cNvSpPr>
          <p:nvPr/>
        </p:nvSpPr>
        <p:spPr bwMode="auto">
          <a:xfrm>
            <a:off x="504829" y="5382420"/>
            <a:ext cx="1581150" cy="817562"/>
          </a:xfrm>
          <a:prstGeom prst="flowChartAlternateProcess">
            <a:avLst/>
          </a:prstGeom>
          <a:solidFill>
            <a:srgbClr val="0078D2"/>
          </a:solidFill>
          <a:ln w="19050" algn="ctr">
            <a:solidFill>
              <a:srgbClr val="6B859A"/>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endParaRPr lang="en-US" altLang="en-US" sz="2400" dirty="0">
              <a:solidFill>
                <a:srgbClr val="FFFFFF"/>
              </a:solidFill>
              <a:latin typeface="Times New Roman" panose="02020603050405020304" pitchFamily="18" charset="0"/>
              <a:cs typeface="Times New Roman" panose="02020603050405020304" pitchFamily="18" charset="0"/>
            </a:endParaRPr>
          </a:p>
          <a:p>
            <a:pPr algn="ctr" fontAlgn="base">
              <a:spcBef>
                <a:spcPct val="0"/>
              </a:spcBef>
              <a:spcAft>
                <a:spcPct val="0"/>
              </a:spcAft>
              <a:buNone/>
            </a:pPr>
            <a:r>
              <a:rPr lang="en-US" altLang="en-US" sz="2400" dirty="0">
                <a:solidFill>
                  <a:srgbClr val="FFFFFF"/>
                </a:solidFill>
                <a:latin typeface="Times New Roman" panose="02020603050405020304" pitchFamily="18" charset="0"/>
                <a:cs typeface="Times New Roman" panose="02020603050405020304" pitchFamily="18" charset="0"/>
              </a:rPr>
              <a:t>Sau </a:t>
            </a:r>
            <a:r>
              <a:rPr lang="en-US" altLang="en-US" sz="2400" dirty="0" err="1">
                <a:solidFill>
                  <a:srgbClr val="FFFFFF"/>
                </a:solidFill>
                <a:latin typeface="Times New Roman" panose="02020603050405020304" pitchFamily="18" charset="0"/>
                <a:cs typeface="Times New Roman" panose="02020603050405020304" pitchFamily="18" charset="0"/>
              </a:rPr>
              <a:t>khi</a:t>
            </a:r>
            <a:r>
              <a:rPr lang="en-US" altLang="en-US" sz="2400" dirty="0">
                <a:solidFill>
                  <a:srgbClr val="FFFFFF"/>
                </a:solidFill>
                <a:latin typeface="Times New Roman" panose="02020603050405020304" pitchFamily="18" charset="0"/>
                <a:cs typeface="Times New Roman" panose="02020603050405020304" pitchFamily="18" charset="0"/>
              </a:rPr>
              <a:t> </a:t>
            </a:r>
            <a:r>
              <a:rPr lang="en-US" altLang="en-US" sz="2400" dirty="0" err="1">
                <a:solidFill>
                  <a:srgbClr val="FFFFFF"/>
                </a:solidFill>
                <a:latin typeface="Times New Roman" panose="02020603050405020304" pitchFamily="18" charset="0"/>
                <a:cs typeface="Times New Roman" panose="02020603050405020304" pitchFamily="18" charset="0"/>
              </a:rPr>
              <a:t>trình</a:t>
            </a:r>
            <a:r>
              <a:rPr lang="en-US" altLang="en-US" sz="2400" dirty="0">
                <a:solidFill>
                  <a:srgbClr val="FFFFFF"/>
                </a:solidFill>
                <a:latin typeface="Times New Roman" panose="02020603050405020304" pitchFamily="18" charset="0"/>
                <a:cs typeface="Times New Roman" panose="02020603050405020304" pitchFamily="18" charset="0"/>
              </a:rPr>
              <a:t> </a:t>
            </a:r>
            <a:r>
              <a:rPr lang="en-US" altLang="en-US" sz="2400" dirty="0" err="1">
                <a:solidFill>
                  <a:srgbClr val="FFFFFF"/>
                </a:solidFill>
                <a:latin typeface="Times New Roman" panose="02020603050405020304" pitchFamily="18" charset="0"/>
                <a:cs typeface="Times New Roman" panose="02020603050405020304" pitchFamily="18" charset="0"/>
              </a:rPr>
              <a:t>bày</a:t>
            </a:r>
            <a:endParaRPr lang="en-US" altLang="en-US" sz="2400" dirty="0">
              <a:solidFill>
                <a:srgbClr val="FFFFFF"/>
              </a:solidFill>
              <a:latin typeface="Times New Roman" panose="02020603050405020304" pitchFamily="18" charset="0"/>
              <a:cs typeface="Times New Roman" panose="02020603050405020304" pitchFamily="18" charset="0"/>
            </a:endParaRPr>
          </a:p>
          <a:p>
            <a:pPr algn="ctr" fontAlgn="base">
              <a:spcBef>
                <a:spcPct val="0"/>
              </a:spcBef>
              <a:spcAft>
                <a:spcPct val="0"/>
              </a:spcAft>
              <a:buNone/>
            </a:pPr>
            <a:endParaRPr lang="en-US" altLang="en-US" sz="2400" dirty="0">
              <a:solidFill>
                <a:srgbClr val="FFFFFF"/>
              </a:solidFill>
              <a:latin typeface="Times New Roman" panose="02020603050405020304" pitchFamily="18" charset="0"/>
              <a:cs typeface="Times New Roman" panose="02020603050405020304" pitchFamily="18" charset="0"/>
            </a:endParaRPr>
          </a:p>
        </p:txBody>
      </p:sp>
      <p:sp>
        <p:nvSpPr>
          <p:cNvPr id="14" name="Flowchart: Alternate Process 13">
            <a:extLst>
              <a:ext uri="{FF2B5EF4-FFF2-40B4-BE49-F238E27FC236}">
                <a16:creationId xmlns:a16="http://schemas.microsoft.com/office/drawing/2014/main" id="{7AA58A7A-1735-5819-9017-BAF366B95017}"/>
              </a:ext>
            </a:extLst>
          </p:cNvPr>
          <p:cNvSpPr>
            <a:spLocks noChangeArrowheads="1"/>
          </p:cNvSpPr>
          <p:nvPr/>
        </p:nvSpPr>
        <p:spPr bwMode="auto">
          <a:xfrm>
            <a:off x="2870201" y="5433220"/>
            <a:ext cx="8559797" cy="817562"/>
          </a:xfrm>
          <a:prstGeom prst="flowChartAlternateProcess">
            <a:avLst/>
          </a:prstGeom>
          <a:solidFill>
            <a:srgbClr val="0078D2"/>
          </a:solidFill>
          <a:ln w="19050" algn="ctr">
            <a:solidFill>
              <a:srgbClr val="6B859A"/>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fontAlgn="base">
              <a:spcBef>
                <a:spcPct val="0"/>
              </a:spcBef>
              <a:spcAft>
                <a:spcPct val="0"/>
              </a:spcAft>
              <a:buNone/>
            </a:pPr>
            <a:r>
              <a:rPr lang="en-US" altLang="en-US" sz="2600" dirty="0">
                <a:solidFill>
                  <a:srgbClr val="FFFFFF"/>
                </a:solidFill>
                <a:latin typeface="Times New Roman" panose="02020603050405020304" pitchFamily="18" charset="0"/>
                <a:cs typeface="Times New Roman" panose="02020603050405020304" pitchFamily="18" charset="0"/>
              </a:rPr>
              <a:t>- Trao </a:t>
            </a:r>
            <a:r>
              <a:rPr lang="en-US" altLang="en-US" sz="2600" dirty="0" err="1">
                <a:solidFill>
                  <a:srgbClr val="FFFFFF"/>
                </a:solidFill>
                <a:latin typeface="Times New Roman" panose="02020603050405020304" pitchFamily="18" charset="0"/>
                <a:cs typeface="Times New Roman" panose="02020603050405020304" pitchFamily="18" charset="0"/>
              </a:rPr>
              <a:t>đổi</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thảo</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luận</a:t>
            </a:r>
            <a:endParaRPr lang="en-US" altLang="en-US" sz="2600" dirty="0">
              <a:solidFill>
                <a:srgbClr val="FFFFFF"/>
              </a:solidFill>
              <a:latin typeface="Times New Roman" panose="02020603050405020304" pitchFamily="18" charset="0"/>
              <a:cs typeface="Times New Roman" panose="02020603050405020304" pitchFamily="18" charset="0"/>
            </a:endParaRPr>
          </a:p>
          <a:p>
            <a:pPr algn="just" fontAlgn="base">
              <a:spcBef>
                <a:spcPct val="0"/>
              </a:spcBef>
              <a:spcAft>
                <a:spcPct val="0"/>
              </a:spcAft>
              <a:buNone/>
            </a:pP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Kiểm</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tra</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và</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chỉnh</a:t>
            </a:r>
            <a:r>
              <a:rPr lang="en-US" altLang="en-US" sz="2600" dirty="0">
                <a:solidFill>
                  <a:srgbClr val="FFFFFF"/>
                </a:solidFill>
                <a:latin typeface="Times New Roman" panose="02020603050405020304" pitchFamily="18" charset="0"/>
                <a:cs typeface="Times New Roman" panose="02020603050405020304" pitchFamily="18" charset="0"/>
              </a:rPr>
              <a:t> </a:t>
            </a:r>
            <a:r>
              <a:rPr lang="en-US" altLang="en-US" sz="2600" dirty="0" err="1">
                <a:solidFill>
                  <a:srgbClr val="FFFFFF"/>
                </a:solidFill>
                <a:latin typeface="Times New Roman" panose="02020603050405020304" pitchFamily="18" charset="0"/>
                <a:cs typeface="Times New Roman" panose="02020603050405020304" pitchFamily="18" charset="0"/>
              </a:rPr>
              <a:t>sửa</a:t>
            </a:r>
            <a:r>
              <a:rPr lang="en-US" altLang="en-US" sz="2600" dirty="0">
                <a:solidFill>
                  <a:srgbClr val="FFFFFF"/>
                </a:solidFill>
                <a:latin typeface="Times New Roman" panose="02020603050405020304" pitchFamily="18" charset="0"/>
                <a:cs typeface="Times New Roman" panose="02020603050405020304" pitchFamily="18" charset="0"/>
              </a:rPr>
              <a:t> </a:t>
            </a:r>
          </a:p>
        </p:txBody>
      </p:sp>
      <p:sp>
        <p:nvSpPr>
          <p:cNvPr id="2" name="Rectangle 1">
            <a:extLst>
              <a:ext uri="{FF2B5EF4-FFF2-40B4-BE49-F238E27FC236}">
                <a16:creationId xmlns:a16="http://schemas.microsoft.com/office/drawing/2014/main" id="{80A91AB6-2CE2-90FA-EFBF-3F375706A27D}"/>
              </a:ext>
            </a:extLst>
          </p:cNvPr>
          <p:cNvSpPr/>
          <p:nvPr/>
        </p:nvSpPr>
        <p:spPr>
          <a:xfrm>
            <a:off x="908244" y="616135"/>
            <a:ext cx="10728519" cy="954107"/>
          </a:xfrm>
          <a:prstGeom prst="rect">
            <a:avLst/>
          </a:prstGeom>
          <a:noFill/>
        </p:spPr>
        <p:txBody>
          <a:bodyPr wrap="square">
            <a:spAutoFit/>
          </a:bodyPr>
          <a:lstStyle/>
          <a:p>
            <a:pPr algn="ctr" eaLnBrk="0" fontAlgn="base" hangingPunct="0">
              <a:spcBef>
                <a:spcPct val="0"/>
              </a:spcBef>
              <a:spcAft>
                <a:spcPct val="0"/>
              </a:spcAft>
              <a:defRPr/>
            </a:pPr>
            <a:r>
              <a:rPr lang="en-US" sz="2800" b="1" u="sng" dirty="0">
                <a:ln w="10541" cmpd="sng">
                  <a:solidFill>
                    <a:srgbClr val="7D7D7D">
                      <a:tint val="100000"/>
                      <a:shade val="100000"/>
                      <a:satMod val="110000"/>
                    </a:srgbClr>
                  </a:solidFill>
                  <a:prstDash val="solid"/>
                </a:ln>
                <a:solidFill>
                  <a:srgbClr val="0000FF"/>
                </a:solidFill>
                <a:latin typeface="Times New Roman" panose="02020603050405020304" pitchFamily="18" charset="0"/>
                <a:cs typeface="Times New Roman" pitchFamily="18" charset="0"/>
              </a:rPr>
              <a:t>NÓI VÀ NGHE</a:t>
            </a:r>
            <a:r>
              <a:rPr lang="en-US" sz="2800" b="1" dirty="0">
                <a:ln w="10541" cmpd="sng">
                  <a:solidFill>
                    <a:srgbClr val="7D7D7D">
                      <a:tint val="100000"/>
                      <a:shade val="100000"/>
                      <a:satMod val="110000"/>
                    </a:srgbClr>
                  </a:solidFill>
                  <a:prstDash val="solid"/>
                </a:ln>
                <a:solidFill>
                  <a:srgbClr val="0000FF"/>
                </a:solidFill>
                <a:latin typeface="Times New Roman" panose="02020603050405020304" pitchFamily="18" charset="0"/>
                <a:cs typeface="Times New Roman" pitchFamily="18" charset="0"/>
              </a:rPr>
              <a:t>: TRÌNH BÀY BÁO CÁO KẾT QUẢ NGHIÊN CỨU VỀ MỘT VẤN ĐỀ TỰ NHIÊN HOẶC XÃ HỘI</a:t>
            </a:r>
          </a:p>
        </p:txBody>
      </p:sp>
      <p:sp>
        <p:nvSpPr>
          <p:cNvPr id="3" name="TextBox 2">
            <a:extLst>
              <a:ext uri="{FF2B5EF4-FFF2-40B4-BE49-F238E27FC236}">
                <a16:creationId xmlns:a16="http://schemas.microsoft.com/office/drawing/2014/main" id="{6424D3DB-A30E-FD89-E5B1-766DA1C4739C}"/>
              </a:ext>
            </a:extLst>
          </p:cNvPr>
          <p:cNvSpPr txBox="1"/>
          <p:nvPr/>
        </p:nvSpPr>
        <p:spPr>
          <a:xfrm>
            <a:off x="2508252" y="76200"/>
            <a:ext cx="8083548" cy="553998"/>
          </a:xfrm>
          <a:prstGeom prst="rect">
            <a:avLst/>
          </a:prstGeom>
          <a:noFill/>
        </p:spPr>
        <p:txBody>
          <a:bodyPr wrap="square">
            <a:spAutoFit/>
          </a:bodyPr>
          <a:lstStyle/>
          <a:p>
            <a:pPr eaLnBrk="0" fontAlgn="base" hangingPunct="0">
              <a:spcBef>
                <a:spcPct val="0"/>
              </a:spcBef>
              <a:spcAft>
                <a:spcPct val="0"/>
              </a:spcAft>
              <a:defRPr/>
            </a:pPr>
            <a:r>
              <a:rPr lang="en-US" sz="2800" b="1" dirty="0">
                <a:ln w="10541" cmpd="sng">
                  <a:solidFill>
                    <a:srgbClr val="7D7D7D">
                      <a:tint val="100000"/>
                      <a:shade val="100000"/>
                      <a:satMod val="110000"/>
                    </a:srgbClr>
                  </a:solidFill>
                  <a:prstDash val="solid"/>
                </a:ln>
                <a:solidFill>
                  <a:srgbClr val="0000FF"/>
                </a:solidFill>
                <a:latin typeface="Times New Roman" panose="02020603050405020304" pitchFamily="18" charset="0"/>
                <a:cs typeface="Times New Roman" pitchFamily="18" charset="0"/>
              </a:rPr>
              <a:t> </a:t>
            </a:r>
            <a:r>
              <a:rPr lang="en-US" sz="3000" b="1" dirty="0" err="1">
                <a:ln w="10541" cmpd="sng">
                  <a:solidFill>
                    <a:srgbClr val="7D7D7D">
                      <a:tint val="100000"/>
                      <a:shade val="100000"/>
                      <a:satMod val="110000"/>
                    </a:srgbClr>
                  </a:solidFill>
                  <a:prstDash val="solid"/>
                </a:ln>
                <a:solidFill>
                  <a:srgbClr val="FF0000"/>
                </a:solidFill>
                <a:latin typeface="Times New Roman" panose="02020603050405020304" pitchFamily="18" charset="0"/>
                <a:cs typeface="Times New Roman" pitchFamily="18" charset="0"/>
              </a:rPr>
              <a:t>Bài</a:t>
            </a:r>
            <a:r>
              <a:rPr lang="en-US" sz="3000" b="1" dirty="0">
                <a:ln w="10541" cmpd="sng">
                  <a:solidFill>
                    <a:srgbClr val="7D7D7D">
                      <a:tint val="100000"/>
                      <a:shade val="100000"/>
                      <a:satMod val="110000"/>
                    </a:srgbClr>
                  </a:solidFill>
                  <a:prstDash val="solid"/>
                </a:ln>
                <a:solidFill>
                  <a:srgbClr val="FF0000"/>
                </a:solidFill>
                <a:latin typeface="Times New Roman" panose="02020603050405020304" pitchFamily="18" charset="0"/>
                <a:cs typeface="Times New Roman" pitchFamily="18" charset="0"/>
              </a:rPr>
              <a:t> 7. TÙY BÚT, TẢN VĂN, TRUYỆN KÍ</a:t>
            </a:r>
            <a:endParaRPr lang="en-US" sz="3000" dirty="0">
              <a:solidFill>
                <a:prstClr val="black"/>
              </a:solidFill>
              <a:latin typeface="Times New Roman" panose="02020603050405020304" pitchFamily="18" charset="0"/>
            </a:endParaRPr>
          </a:p>
        </p:txBody>
      </p:sp>
      <p:cxnSp>
        <p:nvCxnSpPr>
          <p:cNvPr id="18" name="Straight Arrow Connector 17">
            <a:extLst>
              <a:ext uri="{FF2B5EF4-FFF2-40B4-BE49-F238E27FC236}">
                <a16:creationId xmlns:a16="http://schemas.microsoft.com/office/drawing/2014/main" id="{625671E4-43C4-7E52-AA42-55AECD680463}"/>
              </a:ext>
            </a:extLst>
          </p:cNvPr>
          <p:cNvCxnSpPr>
            <a:cxnSpLocks/>
          </p:cNvCxnSpPr>
          <p:nvPr/>
        </p:nvCxnSpPr>
        <p:spPr>
          <a:xfrm>
            <a:off x="2268538" y="2501739"/>
            <a:ext cx="601663" cy="0"/>
          </a:xfrm>
          <a:prstGeom prst="straightConnector1">
            <a:avLst/>
          </a:prstGeom>
          <a:ln w="57150">
            <a:solidFill>
              <a:srgbClr val="FF33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621EF5B3-F5F1-F023-9982-8D71381C5EB8}"/>
              </a:ext>
            </a:extLst>
          </p:cNvPr>
          <p:cNvCxnSpPr>
            <a:cxnSpLocks/>
          </p:cNvCxnSpPr>
          <p:nvPr/>
        </p:nvCxnSpPr>
        <p:spPr>
          <a:xfrm>
            <a:off x="2207420" y="5791201"/>
            <a:ext cx="601663" cy="0"/>
          </a:xfrm>
          <a:prstGeom prst="straightConnector1">
            <a:avLst/>
          </a:prstGeom>
          <a:ln w="57150">
            <a:solidFill>
              <a:srgbClr val="FF33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9472B31-FF46-EF67-BBD0-F3B7F9692296}"/>
              </a:ext>
            </a:extLst>
          </p:cNvPr>
          <p:cNvCxnSpPr>
            <a:cxnSpLocks/>
          </p:cNvCxnSpPr>
          <p:nvPr/>
        </p:nvCxnSpPr>
        <p:spPr>
          <a:xfrm>
            <a:off x="2176173" y="4343400"/>
            <a:ext cx="601663" cy="0"/>
          </a:xfrm>
          <a:prstGeom prst="straightConnector1">
            <a:avLst/>
          </a:prstGeom>
          <a:ln w="57150">
            <a:solidFill>
              <a:srgbClr val="FF33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125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1250"/>
                                        <p:tgtEl>
                                          <p:spTgt spid="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up)">
                                      <p:cBhvr>
                                        <p:cTn id="17" dur="125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up)">
                                      <p:cBhvr>
                                        <p:cTn id="22" dur="1250"/>
                                        <p:tgtEl>
                                          <p:spTgt spid="1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ipe(left)">
                                      <p:cBhvr>
                                        <p:cTn id="27" dur="1250"/>
                                        <p:tgtEl>
                                          <p:spTgt spid="2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up)">
                                      <p:cBhvr>
                                        <p:cTn id="32" dur="1250"/>
                                        <p:tgtEl>
                                          <p:spTgt spid="1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wipe(up)">
                                      <p:cBhvr>
                                        <p:cTn id="37" dur="1250"/>
                                        <p:tgtEl>
                                          <p:spTgt spid="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wipe(left)">
                                      <p:cBhvr>
                                        <p:cTn id="42" dur="1250"/>
                                        <p:tgtEl>
                                          <p:spTgt spid="2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up)">
                                      <p:cBhvr>
                                        <p:cTn id="47" dur="12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9" grpId="0" animBg="1"/>
      <p:bldP spid="9" grpId="1" animBg="1"/>
      <p:bldP spid="10" grpId="0" animBg="1"/>
      <p:bldP spid="10" grpId="1" animBg="1"/>
      <p:bldP spid="12" grpId="0" animBg="1"/>
      <p:bldP spid="12" grpId="1" animBg="1"/>
      <p:bldP spid="6" grpId="0" animBg="1"/>
      <p:bldP spid="6" grpId="1" animBg="1"/>
      <p:bldP spid="14" grpId="0" animBg="1"/>
      <p:bldP spid="14"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 Box 34">
            <a:extLst>
              <a:ext uri="{FF2B5EF4-FFF2-40B4-BE49-F238E27FC236}">
                <a16:creationId xmlns:a16="http://schemas.microsoft.com/office/drawing/2014/main" id="{5632D23D-1B71-6313-4040-F35281C5B10E}"/>
              </a:ext>
            </a:extLst>
          </p:cNvPr>
          <p:cNvSpPr txBox="1">
            <a:spLocks noChangeArrowheads="1"/>
          </p:cNvSpPr>
          <p:nvPr/>
        </p:nvSpPr>
        <p:spPr bwMode="auto">
          <a:xfrm>
            <a:off x="2777836" y="1144589"/>
            <a:ext cx="184731" cy="461665"/>
          </a:xfrm>
          <a:prstGeom prst="rect">
            <a:avLst/>
          </a:prstGeom>
          <a:noFill/>
          <a:ln w="9525">
            <a:noFill/>
            <a:miter lim="800000"/>
            <a:headEnd/>
            <a:tailEnd/>
          </a:ln>
        </p:spPr>
        <p:txBody>
          <a:bodyPr wrap="none">
            <a:spAutoFit/>
          </a:bodyPr>
          <a:lstStyle/>
          <a:p>
            <a:pPr algn="ctr" eaLnBrk="0" fontAlgn="base" hangingPunct="0">
              <a:spcBef>
                <a:spcPct val="0"/>
              </a:spcBef>
              <a:spcAft>
                <a:spcPct val="0"/>
              </a:spcAft>
              <a:defRPr/>
            </a:pPr>
            <a:endParaRPr lang="en-US" sz="2400" b="1">
              <a:solidFill>
                <a:srgbClr val="FFFF00"/>
              </a:solidFill>
              <a:effectLst>
                <a:outerShdw blurRad="38100" dist="38100" dir="2700000" algn="tl">
                  <a:srgbClr val="000000"/>
                </a:outerShdw>
              </a:effectLst>
              <a:latin typeface="Arial" charset="0"/>
              <a:cs typeface="Arial" panose="020B0604020202020204" pitchFamily="34" charset="0"/>
            </a:endParaRPr>
          </a:p>
        </p:txBody>
      </p:sp>
      <p:sp>
        <p:nvSpPr>
          <p:cNvPr id="16387" name="Rectangle 15">
            <a:extLst>
              <a:ext uri="{FF2B5EF4-FFF2-40B4-BE49-F238E27FC236}">
                <a16:creationId xmlns:a16="http://schemas.microsoft.com/office/drawing/2014/main" id="{6AC81E5D-15B4-A2A7-9E31-E0560329CE91}"/>
              </a:ext>
            </a:extLst>
          </p:cNvPr>
          <p:cNvSpPr>
            <a:spLocks noChangeArrowheads="1"/>
          </p:cNvSpPr>
          <p:nvPr/>
        </p:nvSpPr>
        <p:spPr bwMode="auto">
          <a:xfrm>
            <a:off x="228600" y="609601"/>
            <a:ext cx="11582400" cy="6143625"/>
          </a:xfrm>
          <a:prstGeom prst="rect">
            <a:avLst/>
          </a:prstGeom>
          <a:noFill/>
          <a:ln w="57150" cmpd="thinThick">
            <a:solidFill>
              <a:srgbClr val="FF33CC"/>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None/>
            </a:pPr>
            <a:endParaRPr lang="en-US" altLang="en-US" sz="1800">
              <a:solidFill>
                <a:srgbClr val="000000"/>
              </a:solidFill>
              <a:latin typeface="Arial" panose="020B0604020202020204" pitchFamily="34" charset="0"/>
              <a:cs typeface="Arial" panose="020B0604020202020204" pitchFamily="34" charset="0"/>
            </a:endParaRPr>
          </a:p>
        </p:txBody>
      </p:sp>
      <p:graphicFrame>
        <p:nvGraphicFramePr>
          <p:cNvPr id="16388" name="Object 2">
            <a:extLst>
              <a:ext uri="{FF2B5EF4-FFF2-40B4-BE49-F238E27FC236}">
                <a16:creationId xmlns:a16="http://schemas.microsoft.com/office/drawing/2014/main" id="{CB80864F-37FB-BE92-1183-5AA43943AEFB}"/>
              </a:ext>
            </a:extLst>
          </p:cNvPr>
          <p:cNvGraphicFramePr>
            <a:graphicFrameLocks noChangeAspect="1"/>
          </p:cNvGraphicFramePr>
          <p:nvPr/>
        </p:nvGraphicFramePr>
        <p:xfrm>
          <a:off x="8924926" y="5791201"/>
          <a:ext cx="1743075" cy="887413"/>
        </p:xfrm>
        <a:graphic>
          <a:graphicData uri="http://schemas.openxmlformats.org/presentationml/2006/ole">
            <mc:AlternateContent xmlns:mc="http://schemas.openxmlformats.org/markup-compatibility/2006">
              <mc:Choice xmlns:v="urn:schemas-microsoft-com:vml" Requires="v">
                <p:oleObj r:id="rId2" imgW="1999793" imgH="1831543" progId="">
                  <p:embed/>
                </p:oleObj>
              </mc:Choice>
              <mc:Fallback>
                <p:oleObj r:id="rId2" imgW="1999793" imgH="1831543" progId="">
                  <p:embed/>
                  <p:pic>
                    <p:nvPicPr>
                      <p:cNvPr id="16388" name="Object 2">
                        <a:extLst>
                          <a:ext uri="{FF2B5EF4-FFF2-40B4-BE49-F238E27FC236}">
                            <a16:creationId xmlns:a16="http://schemas.microsoft.com/office/drawing/2014/main" id="{CB80864F-37FB-BE92-1183-5AA43943AE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24926" y="5791201"/>
                        <a:ext cx="1743075" cy="88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389" name="Object 13">
            <a:extLst>
              <a:ext uri="{FF2B5EF4-FFF2-40B4-BE49-F238E27FC236}">
                <a16:creationId xmlns:a16="http://schemas.microsoft.com/office/drawing/2014/main" id="{F7892BD3-4311-1A63-E8BF-C162A7D081C8}"/>
              </a:ext>
            </a:extLst>
          </p:cNvPr>
          <p:cNvGraphicFramePr>
            <a:graphicFrameLocks noChangeAspect="1"/>
          </p:cNvGraphicFramePr>
          <p:nvPr>
            <p:extLst>
              <p:ext uri="{D42A27DB-BD31-4B8C-83A1-F6EECF244321}">
                <p14:modId xmlns:p14="http://schemas.microsoft.com/office/powerpoint/2010/main" val="3443784950"/>
              </p:ext>
            </p:extLst>
          </p:nvPr>
        </p:nvGraphicFramePr>
        <p:xfrm>
          <a:off x="342776" y="611679"/>
          <a:ext cx="706437" cy="609600"/>
        </p:xfrm>
        <a:graphic>
          <a:graphicData uri="http://schemas.openxmlformats.org/presentationml/2006/ole">
            <mc:AlternateContent xmlns:mc="http://schemas.openxmlformats.org/markup-compatibility/2006">
              <mc:Choice xmlns:v="urn:schemas-microsoft-com:vml" Requires="v">
                <p:oleObj r:id="rId4" imgW="1278331" imgH="1273759" progId="">
                  <p:embed/>
                </p:oleObj>
              </mc:Choice>
              <mc:Fallback>
                <p:oleObj r:id="rId4" imgW="1278331" imgH="1273759" progId="">
                  <p:embed/>
                  <p:pic>
                    <p:nvPicPr>
                      <p:cNvPr id="16389" name="Object 13">
                        <a:extLst>
                          <a:ext uri="{FF2B5EF4-FFF2-40B4-BE49-F238E27FC236}">
                            <a16:creationId xmlns:a16="http://schemas.microsoft.com/office/drawing/2014/main" id="{F7892BD3-4311-1A63-E8BF-C162A7D081C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776" y="611679"/>
                        <a:ext cx="706437"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390" name="Rectangle 8">
            <a:extLst>
              <a:ext uri="{FF2B5EF4-FFF2-40B4-BE49-F238E27FC236}">
                <a16:creationId xmlns:a16="http://schemas.microsoft.com/office/drawing/2014/main" id="{770DFB42-9840-E7A5-F40D-4AA8DE241EA1}"/>
              </a:ext>
            </a:extLst>
          </p:cNvPr>
          <p:cNvSpPr>
            <a:spLocks noChangeArrowheads="1"/>
          </p:cNvSpPr>
          <p:nvPr/>
        </p:nvSpPr>
        <p:spPr bwMode="auto">
          <a:xfrm>
            <a:off x="228600" y="1"/>
            <a:ext cx="11658600" cy="595313"/>
          </a:xfrm>
          <a:prstGeom prst="rect">
            <a:avLst/>
          </a:prstGeom>
          <a:gradFill rotWithShape="0">
            <a:gsLst>
              <a:gs pos="0">
                <a:srgbClr val="FFCC00"/>
              </a:gs>
              <a:gs pos="50000">
                <a:srgbClr val="FFFFFF"/>
              </a:gs>
              <a:gs pos="100000">
                <a:srgbClr val="FFCC00"/>
              </a:gs>
            </a:gsLst>
            <a:lin ang="5400000" scaled="1"/>
          </a:gradFill>
          <a:ln w="57150" cmpd="thinThick">
            <a:solidFill>
              <a:srgbClr val="7030A0"/>
            </a:solidFill>
            <a:prstDash val="sysDot"/>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None/>
            </a:pPr>
            <a:endParaRPr lang="en-US" altLang="en-US" sz="1800">
              <a:solidFill>
                <a:srgbClr val="FF0000"/>
              </a:solidFill>
              <a:latin typeface="Arial" panose="020B0604020202020204" pitchFamily="34" charset="0"/>
              <a:cs typeface="Arial" panose="020B0604020202020204" pitchFamily="34" charset="0"/>
            </a:endParaRPr>
          </a:p>
        </p:txBody>
      </p:sp>
      <p:grpSp>
        <p:nvGrpSpPr>
          <p:cNvPr id="16391" name="Group 9">
            <a:extLst>
              <a:ext uri="{FF2B5EF4-FFF2-40B4-BE49-F238E27FC236}">
                <a16:creationId xmlns:a16="http://schemas.microsoft.com/office/drawing/2014/main" id="{15F15215-94AA-4AEB-3A6F-8023C501B540}"/>
              </a:ext>
            </a:extLst>
          </p:cNvPr>
          <p:cNvGrpSpPr>
            <a:grpSpLocks noChangeAspect="1"/>
          </p:cNvGrpSpPr>
          <p:nvPr/>
        </p:nvGrpSpPr>
        <p:grpSpPr bwMode="auto">
          <a:xfrm>
            <a:off x="11077726" y="17463"/>
            <a:ext cx="914400" cy="609600"/>
            <a:chOff x="96" y="0"/>
            <a:chExt cx="480" cy="624"/>
          </a:xfrm>
        </p:grpSpPr>
        <p:pic>
          <p:nvPicPr>
            <p:cNvPr id="16402" name="Picture 10" descr="226">
              <a:extLst>
                <a:ext uri="{FF2B5EF4-FFF2-40B4-BE49-F238E27FC236}">
                  <a16:creationId xmlns:a16="http://schemas.microsoft.com/office/drawing/2014/main" id="{FA04846A-F4FF-C282-7433-5DF0A18674A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 y="0"/>
              <a:ext cx="245"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03" name="Picture 11" descr="211">
              <a:extLst>
                <a:ext uri="{FF2B5EF4-FFF2-40B4-BE49-F238E27FC236}">
                  <a16:creationId xmlns:a16="http://schemas.microsoft.com/office/drawing/2014/main" id="{E6A64D2B-FA9E-4439-B5CE-9E347AD0859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 y="48"/>
              <a:ext cx="480" cy="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6392" name="Group 9">
            <a:extLst>
              <a:ext uri="{FF2B5EF4-FFF2-40B4-BE49-F238E27FC236}">
                <a16:creationId xmlns:a16="http://schemas.microsoft.com/office/drawing/2014/main" id="{CCD32B69-59E6-05CB-B9F4-472275F96E49}"/>
              </a:ext>
            </a:extLst>
          </p:cNvPr>
          <p:cNvGrpSpPr>
            <a:grpSpLocks noChangeAspect="1"/>
          </p:cNvGrpSpPr>
          <p:nvPr/>
        </p:nvGrpSpPr>
        <p:grpSpPr bwMode="auto">
          <a:xfrm>
            <a:off x="226571" y="-18393"/>
            <a:ext cx="914400" cy="623888"/>
            <a:chOff x="96" y="0"/>
            <a:chExt cx="480" cy="624"/>
          </a:xfrm>
        </p:grpSpPr>
        <p:pic>
          <p:nvPicPr>
            <p:cNvPr id="16400" name="Picture 10" descr="226">
              <a:extLst>
                <a:ext uri="{FF2B5EF4-FFF2-40B4-BE49-F238E27FC236}">
                  <a16:creationId xmlns:a16="http://schemas.microsoft.com/office/drawing/2014/main" id="{8B47F1B4-2A3F-2CDE-9FC5-83C5437EAFC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 y="0"/>
              <a:ext cx="245"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01" name="Picture 11" descr="211">
              <a:extLst>
                <a:ext uri="{FF2B5EF4-FFF2-40B4-BE49-F238E27FC236}">
                  <a16:creationId xmlns:a16="http://schemas.microsoft.com/office/drawing/2014/main" id="{1279A4A6-1020-1AD1-F5BD-59D97D0F695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 y="48"/>
              <a:ext cx="480" cy="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Text Box 4">
            <a:extLst>
              <a:ext uri="{FF2B5EF4-FFF2-40B4-BE49-F238E27FC236}">
                <a16:creationId xmlns:a16="http://schemas.microsoft.com/office/drawing/2014/main" id="{5032A4E9-EF1E-C09F-5A53-7146920DBED4}"/>
              </a:ext>
            </a:extLst>
          </p:cNvPr>
          <p:cNvSpPr txBox="1">
            <a:spLocks noChangeArrowheads="1"/>
          </p:cNvSpPr>
          <p:nvPr/>
        </p:nvSpPr>
        <p:spPr bwMode="auto">
          <a:xfrm>
            <a:off x="342776" y="1816085"/>
            <a:ext cx="4229224" cy="492443"/>
          </a:xfrm>
          <a:prstGeom prst="rect">
            <a:avLst/>
          </a:prstGeom>
          <a:solidFill>
            <a:srgbClr val="0000FF"/>
          </a:solidFill>
          <a:ln w="19050">
            <a:solidFill>
              <a:srgbClr val="FFCC00"/>
            </a:solidFill>
            <a:miter lim="800000"/>
            <a:headEnd/>
            <a:tailEnd/>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50000"/>
              </a:spcBef>
              <a:spcAft>
                <a:spcPct val="0"/>
              </a:spcAft>
              <a:buNone/>
            </a:pPr>
            <a:r>
              <a:rPr lang="en-US" altLang="en-US" sz="2600" b="1" u="sng" dirty="0">
                <a:solidFill>
                  <a:srgbClr val="FFFF00"/>
                </a:solidFill>
                <a:latin typeface="Times New Roman" panose="02020603050405020304" pitchFamily="18" charset="0"/>
              </a:rPr>
              <a:t>I. </a:t>
            </a:r>
            <a:r>
              <a:rPr lang="en-US" altLang="en-US" sz="2600" b="1" u="sng" dirty="0" err="1">
                <a:solidFill>
                  <a:srgbClr val="FFFF00"/>
                </a:solidFill>
                <a:latin typeface="Times New Roman" panose="02020603050405020304" pitchFamily="18" charset="0"/>
              </a:rPr>
              <a:t>Định</a:t>
            </a:r>
            <a:r>
              <a:rPr lang="en-US" altLang="en-US" sz="2600" b="1" u="sng" dirty="0">
                <a:solidFill>
                  <a:srgbClr val="FFFF00"/>
                </a:solidFill>
                <a:latin typeface="Times New Roman" panose="02020603050405020304" pitchFamily="18" charset="0"/>
              </a:rPr>
              <a:t> </a:t>
            </a:r>
            <a:r>
              <a:rPr lang="en-US" altLang="en-US" sz="2600" b="1" u="sng" dirty="0" err="1">
                <a:solidFill>
                  <a:srgbClr val="FFFF00"/>
                </a:solidFill>
                <a:latin typeface="Times New Roman" panose="02020603050405020304" pitchFamily="18" charset="0"/>
              </a:rPr>
              <a:t>hướng</a:t>
            </a:r>
            <a:endParaRPr lang="en-US" altLang="en-US" sz="2600" b="1" u="sng" dirty="0">
              <a:solidFill>
                <a:srgbClr val="FFFF00"/>
              </a:solidFill>
              <a:latin typeface="Times New Roman" panose="02020603050405020304" pitchFamily="18" charset="0"/>
            </a:endParaRPr>
          </a:p>
        </p:txBody>
      </p:sp>
      <p:sp>
        <p:nvSpPr>
          <p:cNvPr id="4" name="Text Box 5">
            <a:extLst>
              <a:ext uri="{FF2B5EF4-FFF2-40B4-BE49-F238E27FC236}">
                <a16:creationId xmlns:a16="http://schemas.microsoft.com/office/drawing/2014/main" id="{36FB96DE-8B38-79C2-3804-DF8C3C2B3166}"/>
              </a:ext>
            </a:extLst>
          </p:cNvPr>
          <p:cNvSpPr txBox="1">
            <a:spLocks noChangeArrowheads="1"/>
          </p:cNvSpPr>
          <p:nvPr/>
        </p:nvSpPr>
        <p:spPr bwMode="auto">
          <a:xfrm>
            <a:off x="371475" y="2392605"/>
            <a:ext cx="4200524"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fontAlgn="base">
              <a:spcBef>
                <a:spcPct val="50000"/>
              </a:spcBef>
              <a:spcAft>
                <a:spcPct val="0"/>
              </a:spcAft>
              <a:buNone/>
            </a:pPr>
            <a:r>
              <a:rPr lang="en-US" altLang="en-US" sz="2600" b="1" u="sng" dirty="0">
                <a:solidFill>
                  <a:srgbClr val="0000FF"/>
                </a:solidFill>
                <a:latin typeface="Times New Roman" panose="02020603050405020304" pitchFamily="18" charset="0"/>
              </a:rPr>
              <a:t>1. </a:t>
            </a:r>
            <a:r>
              <a:rPr lang="en-US" altLang="en-US" sz="2600" b="1" u="sng" dirty="0" err="1">
                <a:solidFill>
                  <a:srgbClr val="0000FF"/>
                </a:solidFill>
                <a:latin typeface="Times New Roman" panose="02020603050405020304" pitchFamily="18" charset="0"/>
              </a:rPr>
              <a:t>Thế</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nào</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là</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trình</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bày</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báo</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cáo</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kết</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quả</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nghiên</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cứu</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về</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một</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vấn</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đề</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tự</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nhiên</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hoặc</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xã</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hội</a:t>
            </a:r>
            <a:r>
              <a:rPr lang="en-US" altLang="en-US" sz="2600" b="1" u="sng" dirty="0">
                <a:solidFill>
                  <a:srgbClr val="0000FF"/>
                </a:solidFill>
                <a:latin typeface="Times New Roman" panose="02020603050405020304" pitchFamily="18" charset="0"/>
              </a:rPr>
              <a:t>?</a:t>
            </a:r>
          </a:p>
        </p:txBody>
      </p:sp>
      <p:sp>
        <p:nvSpPr>
          <p:cNvPr id="5" name="Text Box 5">
            <a:extLst>
              <a:ext uri="{FF2B5EF4-FFF2-40B4-BE49-F238E27FC236}">
                <a16:creationId xmlns:a16="http://schemas.microsoft.com/office/drawing/2014/main" id="{D959F496-378F-BE3B-BB3C-96E3BA7CBFC3}"/>
              </a:ext>
            </a:extLst>
          </p:cNvPr>
          <p:cNvSpPr txBox="1">
            <a:spLocks noChangeArrowheads="1"/>
          </p:cNvSpPr>
          <p:nvPr/>
        </p:nvSpPr>
        <p:spPr bwMode="auto">
          <a:xfrm>
            <a:off x="310475" y="4432069"/>
            <a:ext cx="4200521"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fontAlgn="base">
              <a:spcBef>
                <a:spcPct val="50000"/>
              </a:spcBef>
              <a:spcAft>
                <a:spcPct val="0"/>
              </a:spcAft>
              <a:buNone/>
            </a:pPr>
            <a:r>
              <a:rPr lang="en-US" altLang="en-US" sz="2600" b="1" u="sng" dirty="0">
                <a:solidFill>
                  <a:srgbClr val="0000FF"/>
                </a:solidFill>
                <a:latin typeface="Times New Roman" panose="02020603050405020304" pitchFamily="18" charset="0"/>
              </a:rPr>
              <a:t>2. </a:t>
            </a:r>
            <a:r>
              <a:rPr lang="en-US" altLang="en-US" sz="2600" b="1" u="sng" dirty="0" err="1">
                <a:solidFill>
                  <a:srgbClr val="0000FF"/>
                </a:solidFill>
                <a:latin typeface="Times New Roman" panose="02020603050405020304" pitchFamily="18" charset="0"/>
              </a:rPr>
              <a:t>Một</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số</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lưu</a:t>
            </a:r>
            <a:r>
              <a:rPr lang="en-US" altLang="en-US" sz="2600" b="1" u="sng" dirty="0">
                <a:solidFill>
                  <a:srgbClr val="0000FF"/>
                </a:solidFill>
                <a:latin typeface="Times New Roman" panose="02020603050405020304" pitchFamily="18" charset="0"/>
              </a:rPr>
              <a:t> ý </a:t>
            </a:r>
            <a:r>
              <a:rPr lang="en-US" altLang="en-US" sz="2600" b="1" u="sng" dirty="0" err="1">
                <a:solidFill>
                  <a:srgbClr val="0000FF"/>
                </a:solidFill>
                <a:latin typeface="Times New Roman" panose="02020603050405020304" pitchFamily="18" charset="0"/>
              </a:rPr>
              <a:t>khi</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trình</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bày</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báo</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cáo</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kết</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quả</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nghiên</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cứu</a:t>
            </a:r>
            <a:endParaRPr lang="en-US" altLang="en-US" sz="2600" b="1" u="sng" dirty="0">
              <a:solidFill>
                <a:srgbClr val="0000FF"/>
              </a:solidFill>
              <a:latin typeface="Times New Roman" panose="02020603050405020304" pitchFamily="18" charset="0"/>
            </a:endParaRPr>
          </a:p>
        </p:txBody>
      </p:sp>
      <p:sp>
        <p:nvSpPr>
          <p:cNvPr id="13" name="Line 3">
            <a:extLst>
              <a:ext uri="{FF2B5EF4-FFF2-40B4-BE49-F238E27FC236}">
                <a16:creationId xmlns:a16="http://schemas.microsoft.com/office/drawing/2014/main" id="{A97CF150-BA08-D680-3CE4-CC338494D3AD}"/>
              </a:ext>
            </a:extLst>
          </p:cNvPr>
          <p:cNvSpPr>
            <a:spLocks noChangeShapeType="1"/>
          </p:cNvSpPr>
          <p:nvPr/>
        </p:nvSpPr>
        <p:spPr bwMode="auto">
          <a:xfrm>
            <a:off x="4648200" y="1565275"/>
            <a:ext cx="0" cy="5113338"/>
          </a:xfrm>
          <a:prstGeom prst="line">
            <a:avLst/>
          </a:prstGeom>
          <a:noFill/>
          <a:ln w="9525">
            <a:solidFill>
              <a:srgbClr val="000000"/>
            </a:solidFill>
            <a:round/>
            <a:headEnd/>
            <a:tailEnd/>
          </a:ln>
        </p:spPr>
        <p:txBody>
          <a:bodyPr wrap="none" anchor="ctr"/>
          <a:lstStyle/>
          <a:p>
            <a:pPr>
              <a:defRPr/>
            </a:pPr>
            <a:endParaRPr lang="en-US" kern="0">
              <a:solidFill>
                <a:srgbClr val="000000"/>
              </a:solidFill>
              <a:latin typeface="Times New Roman" panose="02020603050405020304" pitchFamily="18" charset="0"/>
            </a:endParaRPr>
          </a:p>
        </p:txBody>
      </p:sp>
      <p:sp>
        <p:nvSpPr>
          <p:cNvPr id="6" name="Text Box 4">
            <a:extLst>
              <a:ext uri="{FF2B5EF4-FFF2-40B4-BE49-F238E27FC236}">
                <a16:creationId xmlns:a16="http://schemas.microsoft.com/office/drawing/2014/main" id="{B40AB3E1-ADF5-C41E-2E1D-6737E7EA1730}"/>
              </a:ext>
            </a:extLst>
          </p:cNvPr>
          <p:cNvSpPr txBox="1">
            <a:spLocks noChangeArrowheads="1"/>
          </p:cNvSpPr>
          <p:nvPr/>
        </p:nvSpPr>
        <p:spPr bwMode="auto">
          <a:xfrm>
            <a:off x="371766" y="5853927"/>
            <a:ext cx="3971633" cy="492443"/>
          </a:xfrm>
          <a:prstGeom prst="rect">
            <a:avLst/>
          </a:prstGeom>
          <a:solidFill>
            <a:srgbClr val="0000FF"/>
          </a:solidFill>
          <a:ln w="19050">
            <a:solidFill>
              <a:srgbClr val="FFCC00"/>
            </a:solidFill>
            <a:miter lim="800000"/>
            <a:headEnd/>
            <a:tailEnd/>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50000"/>
              </a:spcBef>
              <a:spcAft>
                <a:spcPct val="0"/>
              </a:spcAft>
              <a:buNone/>
            </a:pPr>
            <a:r>
              <a:rPr lang="en-US" altLang="en-US" sz="2600" b="1" u="sng" dirty="0">
                <a:solidFill>
                  <a:srgbClr val="FFFF00"/>
                </a:solidFill>
                <a:latin typeface="Times New Roman" panose="02020603050405020304" pitchFamily="18" charset="0"/>
              </a:rPr>
              <a:t>II. </a:t>
            </a:r>
            <a:r>
              <a:rPr lang="en-US" altLang="en-US" sz="2600" b="1" u="sng" dirty="0" err="1">
                <a:solidFill>
                  <a:srgbClr val="FFFF00"/>
                </a:solidFill>
                <a:latin typeface="Times New Roman" panose="02020603050405020304" pitchFamily="18" charset="0"/>
              </a:rPr>
              <a:t>Thực</a:t>
            </a:r>
            <a:r>
              <a:rPr lang="en-US" altLang="en-US" sz="2600" b="1" u="sng" dirty="0">
                <a:solidFill>
                  <a:srgbClr val="FFFF00"/>
                </a:solidFill>
                <a:latin typeface="Times New Roman" panose="02020603050405020304" pitchFamily="18" charset="0"/>
              </a:rPr>
              <a:t> </a:t>
            </a:r>
            <a:r>
              <a:rPr lang="en-US" altLang="en-US" sz="2600" b="1" u="sng" dirty="0" err="1">
                <a:solidFill>
                  <a:srgbClr val="FFFF00"/>
                </a:solidFill>
                <a:latin typeface="Times New Roman" panose="02020603050405020304" pitchFamily="18" charset="0"/>
              </a:rPr>
              <a:t>hành</a:t>
            </a:r>
            <a:endParaRPr lang="en-US" altLang="en-US" sz="2600" b="1" u="sng" dirty="0">
              <a:solidFill>
                <a:srgbClr val="FFFF00"/>
              </a:solidFill>
              <a:latin typeface="Times New Roman" panose="02020603050405020304" pitchFamily="18" charset="0"/>
            </a:endParaRPr>
          </a:p>
        </p:txBody>
      </p:sp>
      <p:sp>
        <p:nvSpPr>
          <p:cNvPr id="7" name="Rectangle 6">
            <a:extLst>
              <a:ext uri="{FF2B5EF4-FFF2-40B4-BE49-F238E27FC236}">
                <a16:creationId xmlns:a16="http://schemas.microsoft.com/office/drawing/2014/main" id="{409235E4-A17B-2CA7-A681-6E0F2B4E6C15}"/>
              </a:ext>
            </a:extLst>
          </p:cNvPr>
          <p:cNvSpPr/>
          <p:nvPr/>
        </p:nvSpPr>
        <p:spPr>
          <a:xfrm>
            <a:off x="914404" y="802485"/>
            <a:ext cx="10746251" cy="954107"/>
          </a:xfrm>
          <a:prstGeom prst="rect">
            <a:avLst/>
          </a:prstGeom>
          <a:noFill/>
        </p:spPr>
        <p:txBody>
          <a:bodyPr wrap="square">
            <a:spAutoFit/>
          </a:bodyPr>
          <a:lstStyle/>
          <a:p>
            <a:pPr algn="ctr" eaLnBrk="0" fontAlgn="base" hangingPunct="0">
              <a:spcBef>
                <a:spcPct val="0"/>
              </a:spcBef>
              <a:spcAft>
                <a:spcPct val="0"/>
              </a:spcAft>
              <a:defRPr/>
            </a:pPr>
            <a:r>
              <a:rPr lang="en-US" sz="2800" b="1" u="sng" dirty="0">
                <a:ln w="10541" cmpd="sng">
                  <a:solidFill>
                    <a:srgbClr val="7D7D7D">
                      <a:tint val="100000"/>
                      <a:shade val="100000"/>
                      <a:satMod val="110000"/>
                    </a:srgbClr>
                  </a:solidFill>
                  <a:prstDash val="solid"/>
                </a:ln>
                <a:solidFill>
                  <a:srgbClr val="0000FF"/>
                </a:solidFill>
                <a:latin typeface="Times New Roman" panose="02020603050405020304" pitchFamily="18" charset="0"/>
                <a:cs typeface="Times New Roman" pitchFamily="18" charset="0"/>
              </a:rPr>
              <a:t>NÓI VÀ NGHE</a:t>
            </a:r>
            <a:r>
              <a:rPr lang="en-US" sz="2800" b="1" dirty="0">
                <a:ln w="10541" cmpd="sng">
                  <a:solidFill>
                    <a:srgbClr val="7D7D7D">
                      <a:tint val="100000"/>
                      <a:shade val="100000"/>
                      <a:satMod val="110000"/>
                    </a:srgbClr>
                  </a:solidFill>
                  <a:prstDash val="solid"/>
                </a:ln>
                <a:solidFill>
                  <a:srgbClr val="0000FF"/>
                </a:solidFill>
                <a:latin typeface="Times New Roman" panose="02020603050405020304" pitchFamily="18" charset="0"/>
                <a:cs typeface="Times New Roman" pitchFamily="18" charset="0"/>
              </a:rPr>
              <a:t>: TRÌNH BÀY BÁO CÁO KẾT QUẢ NGHIÊN CỨU VỀ MỘT VẤN ĐỀ TỰ NHIÊN HOẶC XÃ HỘI</a:t>
            </a:r>
          </a:p>
        </p:txBody>
      </p:sp>
      <p:sp>
        <p:nvSpPr>
          <p:cNvPr id="8" name="TextBox 7">
            <a:extLst>
              <a:ext uri="{FF2B5EF4-FFF2-40B4-BE49-F238E27FC236}">
                <a16:creationId xmlns:a16="http://schemas.microsoft.com/office/drawing/2014/main" id="{FF9DEE18-3CA7-42FF-F021-41E8513ED8F7}"/>
              </a:ext>
            </a:extLst>
          </p:cNvPr>
          <p:cNvSpPr txBox="1"/>
          <p:nvPr/>
        </p:nvSpPr>
        <p:spPr>
          <a:xfrm>
            <a:off x="1255147" y="76200"/>
            <a:ext cx="10030541" cy="553998"/>
          </a:xfrm>
          <a:prstGeom prst="rect">
            <a:avLst/>
          </a:prstGeom>
          <a:noFill/>
        </p:spPr>
        <p:txBody>
          <a:bodyPr wrap="square">
            <a:spAutoFit/>
          </a:bodyPr>
          <a:lstStyle/>
          <a:p>
            <a:pPr algn="ctr" eaLnBrk="0" fontAlgn="base" hangingPunct="0">
              <a:spcBef>
                <a:spcPct val="0"/>
              </a:spcBef>
              <a:spcAft>
                <a:spcPct val="0"/>
              </a:spcAft>
              <a:defRPr/>
            </a:pPr>
            <a:r>
              <a:rPr lang="en-US" sz="3000" b="1" dirty="0">
                <a:ln w="10541" cmpd="sng">
                  <a:solidFill>
                    <a:srgbClr val="7D7D7D">
                      <a:tint val="100000"/>
                      <a:shade val="100000"/>
                      <a:satMod val="110000"/>
                    </a:srgbClr>
                  </a:solidFill>
                  <a:prstDash val="solid"/>
                </a:ln>
                <a:solidFill>
                  <a:srgbClr val="0000FF"/>
                </a:solidFill>
                <a:latin typeface="Times New Roman" panose="02020603050405020304" pitchFamily="18" charset="0"/>
                <a:cs typeface="Times New Roman" pitchFamily="18" charset="0"/>
              </a:rPr>
              <a:t> </a:t>
            </a:r>
            <a:r>
              <a:rPr lang="en-US" sz="3000" b="1" dirty="0" err="1">
                <a:ln w="10541" cmpd="sng">
                  <a:solidFill>
                    <a:srgbClr val="7D7D7D">
                      <a:tint val="100000"/>
                      <a:shade val="100000"/>
                      <a:satMod val="110000"/>
                    </a:srgbClr>
                  </a:solidFill>
                  <a:prstDash val="solid"/>
                </a:ln>
                <a:solidFill>
                  <a:srgbClr val="FF0000"/>
                </a:solidFill>
                <a:latin typeface="Times New Roman" panose="02020603050405020304" pitchFamily="18" charset="0"/>
                <a:cs typeface="Times New Roman" pitchFamily="18" charset="0"/>
              </a:rPr>
              <a:t>Bài</a:t>
            </a:r>
            <a:r>
              <a:rPr lang="en-US" sz="3000" b="1" dirty="0">
                <a:ln w="10541" cmpd="sng">
                  <a:solidFill>
                    <a:srgbClr val="7D7D7D">
                      <a:tint val="100000"/>
                      <a:shade val="100000"/>
                      <a:satMod val="110000"/>
                    </a:srgbClr>
                  </a:solidFill>
                  <a:prstDash val="solid"/>
                </a:ln>
                <a:solidFill>
                  <a:srgbClr val="FF0000"/>
                </a:solidFill>
                <a:latin typeface="Times New Roman" panose="02020603050405020304" pitchFamily="18" charset="0"/>
                <a:cs typeface="Times New Roman" pitchFamily="18" charset="0"/>
              </a:rPr>
              <a:t> 7. TÙY BÚT, TẢN VĂN, TRUYỆN KÍ</a:t>
            </a:r>
            <a:endParaRPr lang="en-US" sz="3000" dirty="0">
              <a:solidFill>
                <a:prstClr val="black"/>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 Box 34">
            <a:extLst>
              <a:ext uri="{FF2B5EF4-FFF2-40B4-BE49-F238E27FC236}">
                <a16:creationId xmlns:a16="http://schemas.microsoft.com/office/drawing/2014/main" id="{66CA1852-04B4-229D-44EA-0AABAD1F87CF}"/>
              </a:ext>
            </a:extLst>
          </p:cNvPr>
          <p:cNvSpPr txBox="1">
            <a:spLocks noChangeArrowheads="1"/>
          </p:cNvSpPr>
          <p:nvPr/>
        </p:nvSpPr>
        <p:spPr bwMode="auto">
          <a:xfrm>
            <a:off x="2777836" y="1144589"/>
            <a:ext cx="184731" cy="461665"/>
          </a:xfrm>
          <a:prstGeom prst="rect">
            <a:avLst/>
          </a:prstGeom>
          <a:noFill/>
          <a:ln w="9525">
            <a:noFill/>
            <a:miter lim="800000"/>
            <a:headEnd/>
            <a:tailEnd/>
          </a:ln>
        </p:spPr>
        <p:txBody>
          <a:bodyPr wrap="none">
            <a:spAutoFit/>
          </a:bodyPr>
          <a:lstStyle/>
          <a:p>
            <a:pPr algn="ctr" eaLnBrk="0" fontAlgn="base" hangingPunct="0">
              <a:spcBef>
                <a:spcPct val="0"/>
              </a:spcBef>
              <a:spcAft>
                <a:spcPct val="0"/>
              </a:spcAft>
              <a:defRPr/>
            </a:pPr>
            <a:endParaRPr lang="en-US" sz="2400" b="1">
              <a:solidFill>
                <a:srgbClr val="FFFF00"/>
              </a:solidFill>
              <a:effectLst>
                <a:outerShdw blurRad="38100" dist="38100" dir="2700000" algn="tl">
                  <a:srgbClr val="000000"/>
                </a:outerShdw>
              </a:effectLst>
              <a:latin typeface="Arial" charset="0"/>
              <a:cs typeface="Arial" panose="020B0604020202020204" pitchFamily="34" charset="0"/>
            </a:endParaRPr>
          </a:p>
        </p:txBody>
      </p:sp>
      <p:sp>
        <p:nvSpPr>
          <p:cNvPr id="17411" name="Rectangle 15">
            <a:extLst>
              <a:ext uri="{FF2B5EF4-FFF2-40B4-BE49-F238E27FC236}">
                <a16:creationId xmlns:a16="http://schemas.microsoft.com/office/drawing/2014/main" id="{ABDDD83F-C265-5457-BD85-39A98BC98769}"/>
              </a:ext>
            </a:extLst>
          </p:cNvPr>
          <p:cNvSpPr>
            <a:spLocks noChangeArrowheads="1"/>
          </p:cNvSpPr>
          <p:nvPr/>
        </p:nvSpPr>
        <p:spPr bwMode="auto">
          <a:xfrm>
            <a:off x="381000" y="609601"/>
            <a:ext cx="11430000" cy="6143625"/>
          </a:xfrm>
          <a:prstGeom prst="rect">
            <a:avLst/>
          </a:prstGeom>
          <a:noFill/>
          <a:ln w="57150" cmpd="thinThick">
            <a:solidFill>
              <a:srgbClr val="FF33CC"/>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None/>
            </a:pPr>
            <a:endParaRPr lang="en-US" altLang="en-US" sz="1800">
              <a:solidFill>
                <a:srgbClr val="000000"/>
              </a:solidFill>
              <a:latin typeface="Arial" panose="020B0604020202020204" pitchFamily="34" charset="0"/>
              <a:cs typeface="Arial" panose="020B0604020202020204" pitchFamily="34" charset="0"/>
            </a:endParaRPr>
          </a:p>
        </p:txBody>
      </p:sp>
      <p:graphicFrame>
        <p:nvGraphicFramePr>
          <p:cNvPr id="17412" name="Object 2">
            <a:extLst>
              <a:ext uri="{FF2B5EF4-FFF2-40B4-BE49-F238E27FC236}">
                <a16:creationId xmlns:a16="http://schemas.microsoft.com/office/drawing/2014/main" id="{3A22BE92-406B-C085-ECFC-3FB992AA4459}"/>
              </a:ext>
            </a:extLst>
          </p:cNvPr>
          <p:cNvGraphicFramePr>
            <a:graphicFrameLocks noChangeAspect="1"/>
          </p:cNvGraphicFramePr>
          <p:nvPr>
            <p:extLst>
              <p:ext uri="{D42A27DB-BD31-4B8C-83A1-F6EECF244321}">
                <p14:modId xmlns:p14="http://schemas.microsoft.com/office/powerpoint/2010/main" val="28720418"/>
              </p:ext>
            </p:extLst>
          </p:nvPr>
        </p:nvGraphicFramePr>
        <p:xfrm>
          <a:off x="10067925" y="5823254"/>
          <a:ext cx="1743075" cy="887413"/>
        </p:xfrm>
        <a:graphic>
          <a:graphicData uri="http://schemas.openxmlformats.org/presentationml/2006/ole">
            <mc:AlternateContent xmlns:mc="http://schemas.openxmlformats.org/markup-compatibility/2006">
              <mc:Choice xmlns:v="urn:schemas-microsoft-com:vml" Requires="v">
                <p:oleObj r:id="rId2" imgW="1999793" imgH="1831543" progId="">
                  <p:embed/>
                </p:oleObj>
              </mc:Choice>
              <mc:Fallback>
                <p:oleObj r:id="rId2" imgW="1999793" imgH="1831543" progId="">
                  <p:embed/>
                  <p:pic>
                    <p:nvPicPr>
                      <p:cNvPr id="17412" name="Object 2">
                        <a:extLst>
                          <a:ext uri="{FF2B5EF4-FFF2-40B4-BE49-F238E27FC236}">
                            <a16:creationId xmlns:a16="http://schemas.microsoft.com/office/drawing/2014/main" id="{3A22BE92-406B-C085-ECFC-3FB992AA44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7925" y="5823254"/>
                        <a:ext cx="1743075" cy="88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13" name="Object 13">
            <a:extLst>
              <a:ext uri="{FF2B5EF4-FFF2-40B4-BE49-F238E27FC236}">
                <a16:creationId xmlns:a16="http://schemas.microsoft.com/office/drawing/2014/main" id="{940E6838-4AE8-1C7A-3F70-AE75D7FD2EE6}"/>
              </a:ext>
            </a:extLst>
          </p:cNvPr>
          <p:cNvGraphicFramePr>
            <a:graphicFrameLocks noChangeAspect="1"/>
          </p:cNvGraphicFramePr>
          <p:nvPr>
            <p:extLst>
              <p:ext uri="{D42A27DB-BD31-4B8C-83A1-F6EECF244321}">
                <p14:modId xmlns:p14="http://schemas.microsoft.com/office/powerpoint/2010/main" val="945895217"/>
              </p:ext>
            </p:extLst>
          </p:nvPr>
        </p:nvGraphicFramePr>
        <p:xfrm>
          <a:off x="610710" y="751262"/>
          <a:ext cx="706437" cy="609600"/>
        </p:xfrm>
        <a:graphic>
          <a:graphicData uri="http://schemas.openxmlformats.org/presentationml/2006/ole">
            <mc:AlternateContent xmlns:mc="http://schemas.openxmlformats.org/markup-compatibility/2006">
              <mc:Choice xmlns:v="urn:schemas-microsoft-com:vml" Requires="v">
                <p:oleObj r:id="rId4" imgW="1278331" imgH="1273759" progId="">
                  <p:embed/>
                </p:oleObj>
              </mc:Choice>
              <mc:Fallback>
                <p:oleObj r:id="rId4" imgW="1278331" imgH="1273759" progId="">
                  <p:embed/>
                  <p:pic>
                    <p:nvPicPr>
                      <p:cNvPr id="17413" name="Object 13">
                        <a:extLst>
                          <a:ext uri="{FF2B5EF4-FFF2-40B4-BE49-F238E27FC236}">
                            <a16:creationId xmlns:a16="http://schemas.microsoft.com/office/drawing/2014/main" id="{940E6838-4AE8-1C7A-3F70-AE75D7FD2EE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0710" y="751262"/>
                        <a:ext cx="706437"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14" name="Rectangle 8">
            <a:extLst>
              <a:ext uri="{FF2B5EF4-FFF2-40B4-BE49-F238E27FC236}">
                <a16:creationId xmlns:a16="http://schemas.microsoft.com/office/drawing/2014/main" id="{D745FB4F-1118-0C14-9CCD-7C5D1E054447}"/>
              </a:ext>
            </a:extLst>
          </p:cNvPr>
          <p:cNvSpPr>
            <a:spLocks noChangeArrowheads="1"/>
          </p:cNvSpPr>
          <p:nvPr/>
        </p:nvSpPr>
        <p:spPr bwMode="auto">
          <a:xfrm>
            <a:off x="381000" y="1"/>
            <a:ext cx="11430000" cy="595313"/>
          </a:xfrm>
          <a:prstGeom prst="rect">
            <a:avLst/>
          </a:prstGeom>
          <a:gradFill rotWithShape="0">
            <a:gsLst>
              <a:gs pos="0">
                <a:srgbClr val="FFCC00"/>
              </a:gs>
              <a:gs pos="50000">
                <a:srgbClr val="FFFFFF"/>
              </a:gs>
              <a:gs pos="100000">
                <a:srgbClr val="FFCC00"/>
              </a:gs>
            </a:gsLst>
            <a:lin ang="5400000" scaled="1"/>
          </a:gradFill>
          <a:ln w="57150" cmpd="thinThick">
            <a:solidFill>
              <a:srgbClr val="7030A0"/>
            </a:solidFill>
            <a:prstDash val="sysDot"/>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None/>
            </a:pPr>
            <a:endParaRPr lang="en-US" altLang="en-US" sz="1800">
              <a:solidFill>
                <a:srgbClr val="FF0000"/>
              </a:solidFill>
              <a:latin typeface="Arial" panose="020B0604020202020204" pitchFamily="34" charset="0"/>
              <a:cs typeface="Arial" panose="020B0604020202020204" pitchFamily="34" charset="0"/>
            </a:endParaRPr>
          </a:p>
        </p:txBody>
      </p:sp>
      <p:grpSp>
        <p:nvGrpSpPr>
          <p:cNvPr id="17415" name="Group 9">
            <a:extLst>
              <a:ext uri="{FF2B5EF4-FFF2-40B4-BE49-F238E27FC236}">
                <a16:creationId xmlns:a16="http://schemas.microsoft.com/office/drawing/2014/main" id="{5C222793-B09F-D21F-FB51-FCC510A304D7}"/>
              </a:ext>
            </a:extLst>
          </p:cNvPr>
          <p:cNvGrpSpPr>
            <a:grpSpLocks noChangeAspect="1"/>
          </p:cNvGrpSpPr>
          <p:nvPr/>
        </p:nvGrpSpPr>
        <p:grpSpPr bwMode="auto">
          <a:xfrm>
            <a:off x="10896600" y="17463"/>
            <a:ext cx="914400" cy="609600"/>
            <a:chOff x="96" y="0"/>
            <a:chExt cx="480" cy="624"/>
          </a:xfrm>
        </p:grpSpPr>
        <p:pic>
          <p:nvPicPr>
            <p:cNvPr id="17428" name="Picture 10" descr="226">
              <a:extLst>
                <a:ext uri="{FF2B5EF4-FFF2-40B4-BE49-F238E27FC236}">
                  <a16:creationId xmlns:a16="http://schemas.microsoft.com/office/drawing/2014/main" id="{F8E19C25-8B8B-CA4A-C767-F0A19E93F2B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 y="0"/>
              <a:ext cx="245"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9" name="Picture 11" descr="211">
              <a:extLst>
                <a:ext uri="{FF2B5EF4-FFF2-40B4-BE49-F238E27FC236}">
                  <a16:creationId xmlns:a16="http://schemas.microsoft.com/office/drawing/2014/main" id="{E71FB2F3-F1E0-B229-D96C-81B55C5DA19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 y="48"/>
              <a:ext cx="480" cy="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416" name="Group 9">
            <a:extLst>
              <a:ext uri="{FF2B5EF4-FFF2-40B4-BE49-F238E27FC236}">
                <a16:creationId xmlns:a16="http://schemas.microsoft.com/office/drawing/2014/main" id="{7F34FDF8-42B2-8B70-33E4-E6105CC03208}"/>
              </a:ext>
            </a:extLst>
          </p:cNvPr>
          <p:cNvGrpSpPr>
            <a:grpSpLocks noChangeAspect="1"/>
          </p:cNvGrpSpPr>
          <p:nvPr/>
        </p:nvGrpSpPr>
        <p:grpSpPr bwMode="auto">
          <a:xfrm>
            <a:off x="380999" y="25866"/>
            <a:ext cx="914400" cy="623888"/>
            <a:chOff x="96" y="0"/>
            <a:chExt cx="480" cy="624"/>
          </a:xfrm>
        </p:grpSpPr>
        <p:pic>
          <p:nvPicPr>
            <p:cNvPr id="17426" name="Picture 10" descr="226">
              <a:extLst>
                <a:ext uri="{FF2B5EF4-FFF2-40B4-BE49-F238E27FC236}">
                  <a16:creationId xmlns:a16="http://schemas.microsoft.com/office/drawing/2014/main" id="{43A612B1-FA75-8DC9-BAC3-EB6D8C88DAA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 y="0"/>
              <a:ext cx="245"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7" name="Picture 11" descr="211">
              <a:extLst>
                <a:ext uri="{FF2B5EF4-FFF2-40B4-BE49-F238E27FC236}">
                  <a16:creationId xmlns:a16="http://schemas.microsoft.com/office/drawing/2014/main" id="{E1659CF0-BAAD-CD26-597D-8F0C052E05E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 y="48"/>
              <a:ext cx="480" cy="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7417" name="Picture 2" descr="C:\Program Files\Microsoft Office\MEDIA\CAGCAT10\j0233018.wmf">
            <a:extLst>
              <a:ext uri="{FF2B5EF4-FFF2-40B4-BE49-F238E27FC236}">
                <a16:creationId xmlns:a16="http://schemas.microsoft.com/office/drawing/2014/main" id="{80D795F0-1674-1BB8-9364-6E70D9B0760C}"/>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777412" y="4661976"/>
            <a:ext cx="1447800" cy="1993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8" name="Picture 2" descr="C:\Program Files\Microsoft Office\MEDIA\CAGCAT10\j0233018.wmf">
            <a:extLst>
              <a:ext uri="{FF2B5EF4-FFF2-40B4-BE49-F238E27FC236}">
                <a16:creationId xmlns:a16="http://schemas.microsoft.com/office/drawing/2014/main" id="{CDE54A4B-6DFC-9FA1-5A88-6E8A2D459186}"/>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52450" y="4855188"/>
            <a:ext cx="1524000" cy="1855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4308413E-1C0B-26A7-336C-2108949D3E75}"/>
              </a:ext>
            </a:extLst>
          </p:cNvPr>
          <p:cNvSpPr txBox="1"/>
          <p:nvPr/>
        </p:nvSpPr>
        <p:spPr>
          <a:xfrm>
            <a:off x="552450" y="2613392"/>
            <a:ext cx="11106151" cy="1384995"/>
          </a:xfrm>
          <a:prstGeom prst="rect">
            <a:avLst/>
          </a:prstGeom>
          <a:solidFill>
            <a:srgbClr val="00B050"/>
          </a:solidFill>
          <a:ln w="6350" cap="flat" cmpd="sng" algn="ctr">
            <a:noFill/>
            <a:prstDash val="solid"/>
            <a:miter lim="800000"/>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a:defRPr/>
            </a:pPr>
            <a:r>
              <a:rPr lang="nl-NL" altLang="en-US" sz="2800" b="1" kern="0" dirty="0">
                <a:solidFill>
                  <a:prstClr val="white"/>
                </a:solidFill>
                <a:latin typeface="Times New Roman" panose="02020603050405020304" pitchFamily="18" charset="0"/>
                <a:cs typeface="Times New Roman" panose="02020603050405020304" pitchFamily="18" charset="0"/>
              </a:rPr>
              <a:t>Bài tập: Em hãy thay mặt nhóm để trình bày báo cáo kết quả nghiên cứu về vấn đề tác động của việc sử dụng mạng xã hội đến tình hình học tập của học sinh ở trường em</a:t>
            </a:r>
            <a:endParaRPr lang="en-US" altLang="en-US" sz="2800" b="1" kern="0" dirty="0">
              <a:solidFill>
                <a:prstClr val="white"/>
              </a:solidFill>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24564CAE-6487-13D1-D820-044687298EA7}"/>
              </a:ext>
            </a:extLst>
          </p:cNvPr>
          <p:cNvSpPr/>
          <p:nvPr/>
        </p:nvSpPr>
        <p:spPr>
          <a:xfrm>
            <a:off x="1066801" y="802485"/>
            <a:ext cx="10591800" cy="954107"/>
          </a:xfrm>
          <a:prstGeom prst="rect">
            <a:avLst/>
          </a:prstGeom>
          <a:noFill/>
        </p:spPr>
        <p:txBody>
          <a:bodyPr wrap="square">
            <a:spAutoFit/>
          </a:bodyPr>
          <a:lstStyle/>
          <a:p>
            <a:pPr algn="ctr" eaLnBrk="0" fontAlgn="base" hangingPunct="0">
              <a:spcBef>
                <a:spcPct val="0"/>
              </a:spcBef>
              <a:spcAft>
                <a:spcPct val="0"/>
              </a:spcAft>
              <a:defRPr/>
            </a:pPr>
            <a:r>
              <a:rPr lang="en-US" sz="2800" b="1" u="sng" dirty="0">
                <a:ln w="10541" cmpd="sng">
                  <a:solidFill>
                    <a:srgbClr val="7D7D7D">
                      <a:tint val="100000"/>
                      <a:shade val="100000"/>
                      <a:satMod val="110000"/>
                    </a:srgbClr>
                  </a:solidFill>
                  <a:prstDash val="solid"/>
                </a:ln>
                <a:solidFill>
                  <a:srgbClr val="0000FF"/>
                </a:solidFill>
                <a:latin typeface="Times New Roman" panose="02020603050405020304" pitchFamily="18" charset="0"/>
                <a:cs typeface="Times New Roman" pitchFamily="18" charset="0"/>
              </a:rPr>
              <a:t>NÓI VÀ NGHE</a:t>
            </a:r>
            <a:r>
              <a:rPr lang="en-US" sz="2800" b="1" dirty="0">
                <a:ln w="10541" cmpd="sng">
                  <a:solidFill>
                    <a:srgbClr val="7D7D7D">
                      <a:tint val="100000"/>
                      <a:shade val="100000"/>
                      <a:satMod val="110000"/>
                    </a:srgbClr>
                  </a:solidFill>
                  <a:prstDash val="solid"/>
                </a:ln>
                <a:solidFill>
                  <a:srgbClr val="0000FF"/>
                </a:solidFill>
                <a:latin typeface="Times New Roman" panose="02020603050405020304" pitchFamily="18" charset="0"/>
                <a:cs typeface="Times New Roman" pitchFamily="18" charset="0"/>
              </a:rPr>
              <a:t>: TRÌNH BÀY BÁO CÁO KẾT QUẢ NGHIÊN CỨU VỀ MỘT VẤN ĐỀ TỰ NHIÊN HOẶC XÃ HỘI</a:t>
            </a:r>
          </a:p>
        </p:txBody>
      </p:sp>
      <p:sp>
        <p:nvSpPr>
          <p:cNvPr id="3" name="TextBox 2">
            <a:extLst>
              <a:ext uri="{FF2B5EF4-FFF2-40B4-BE49-F238E27FC236}">
                <a16:creationId xmlns:a16="http://schemas.microsoft.com/office/drawing/2014/main" id="{B5EC75C2-4CEE-5799-A6B2-2B970F376482}"/>
              </a:ext>
            </a:extLst>
          </p:cNvPr>
          <p:cNvSpPr txBox="1"/>
          <p:nvPr/>
        </p:nvSpPr>
        <p:spPr>
          <a:xfrm>
            <a:off x="1620839" y="76200"/>
            <a:ext cx="9047161" cy="553998"/>
          </a:xfrm>
          <a:prstGeom prst="rect">
            <a:avLst/>
          </a:prstGeom>
          <a:noFill/>
        </p:spPr>
        <p:txBody>
          <a:bodyPr wrap="square">
            <a:spAutoFit/>
          </a:bodyPr>
          <a:lstStyle/>
          <a:p>
            <a:pPr algn="ctr" eaLnBrk="0" fontAlgn="base" hangingPunct="0">
              <a:spcBef>
                <a:spcPct val="0"/>
              </a:spcBef>
              <a:spcAft>
                <a:spcPct val="0"/>
              </a:spcAft>
              <a:defRPr/>
            </a:pPr>
            <a:r>
              <a:rPr lang="en-US" sz="3000" b="1" dirty="0">
                <a:ln w="10541" cmpd="sng">
                  <a:solidFill>
                    <a:srgbClr val="7D7D7D">
                      <a:tint val="100000"/>
                      <a:shade val="100000"/>
                      <a:satMod val="110000"/>
                    </a:srgbClr>
                  </a:solidFill>
                  <a:prstDash val="solid"/>
                </a:ln>
                <a:solidFill>
                  <a:srgbClr val="0000FF"/>
                </a:solidFill>
                <a:latin typeface="Times New Roman" panose="02020603050405020304" pitchFamily="18" charset="0"/>
                <a:cs typeface="Times New Roman" pitchFamily="18" charset="0"/>
              </a:rPr>
              <a:t> </a:t>
            </a:r>
            <a:r>
              <a:rPr lang="en-US" sz="3000" b="1" dirty="0" err="1">
                <a:ln w="10541" cmpd="sng">
                  <a:solidFill>
                    <a:srgbClr val="7D7D7D">
                      <a:tint val="100000"/>
                      <a:shade val="100000"/>
                      <a:satMod val="110000"/>
                    </a:srgbClr>
                  </a:solidFill>
                  <a:prstDash val="solid"/>
                </a:ln>
                <a:solidFill>
                  <a:srgbClr val="FF0000"/>
                </a:solidFill>
                <a:latin typeface="Times New Roman" panose="02020603050405020304" pitchFamily="18" charset="0"/>
                <a:cs typeface="Times New Roman" pitchFamily="18" charset="0"/>
              </a:rPr>
              <a:t>Bài</a:t>
            </a:r>
            <a:r>
              <a:rPr lang="en-US" sz="3000" b="1" dirty="0">
                <a:ln w="10541" cmpd="sng">
                  <a:solidFill>
                    <a:srgbClr val="7D7D7D">
                      <a:tint val="100000"/>
                      <a:shade val="100000"/>
                      <a:satMod val="110000"/>
                    </a:srgbClr>
                  </a:solidFill>
                  <a:prstDash val="solid"/>
                </a:ln>
                <a:solidFill>
                  <a:srgbClr val="FF0000"/>
                </a:solidFill>
                <a:latin typeface="Times New Roman" panose="02020603050405020304" pitchFamily="18" charset="0"/>
                <a:cs typeface="Times New Roman" pitchFamily="18" charset="0"/>
              </a:rPr>
              <a:t> 7. TÙY BÚT, TẢN VĂN, TRUYỆN KÍ</a:t>
            </a:r>
            <a:endParaRPr lang="en-US" sz="3000" dirty="0">
              <a:solidFill>
                <a:prstClr val="black"/>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 Box 34">
            <a:extLst>
              <a:ext uri="{FF2B5EF4-FFF2-40B4-BE49-F238E27FC236}">
                <a16:creationId xmlns:a16="http://schemas.microsoft.com/office/drawing/2014/main" id="{F2905ABE-3836-92E3-FF06-160C186E6AC1}"/>
              </a:ext>
            </a:extLst>
          </p:cNvPr>
          <p:cNvSpPr txBox="1">
            <a:spLocks noChangeArrowheads="1"/>
          </p:cNvSpPr>
          <p:nvPr/>
        </p:nvSpPr>
        <p:spPr bwMode="auto">
          <a:xfrm>
            <a:off x="2777836" y="1144589"/>
            <a:ext cx="184731" cy="461665"/>
          </a:xfrm>
          <a:prstGeom prst="rect">
            <a:avLst/>
          </a:prstGeom>
          <a:noFill/>
          <a:ln w="9525">
            <a:noFill/>
            <a:miter lim="800000"/>
            <a:headEnd/>
            <a:tailEnd/>
          </a:ln>
        </p:spPr>
        <p:txBody>
          <a:bodyPr wrap="none">
            <a:spAutoFit/>
          </a:bodyPr>
          <a:lstStyle/>
          <a:p>
            <a:pPr algn="ctr" eaLnBrk="0" fontAlgn="base" hangingPunct="0">
              <a:spcBef>
                <a:spcPct val="0"/>
              </a:spcBef>
              <a:spcAft>
                <a:spcPct val="0"/>
              </a:spcAft>
              <a:defRPr/>
            </a:pPr>
            <a:endParaRPr lang="en-US" sz="2400" b="1">
              <a:solidFill>
                <a:srgbClr val="FFFF00"/>
              </a:solidFill>
              <a:effectLst>
                <a:outerShdw blurRad="38100" dist="38100" dir="2700000" algn="tl">
                  <a:srgbClr val="000000"/>
                </a:outerShdw>
              </a:effectLst>
              <a:latin typeface="Arial" charset="0"/>
              <a:cs typeface="Arial" panose="020B0604020202020204" pitchFamily="34" charset="0"/>
            </a:endParaRPr>
          </a:p>
        </p:txBody>
      </p:sp>
      <p:sp>
        <p:nvSpPr>
          <p:cNvPr id="18435" name="Rectangle 15">
            <a:extLst>
              <a:ext uri="{FF2B5EF4-FFF2-40B4-BE49-F238E27FC236}">
                <a16:creationId xmlns:a16="http://schemas.microsoft.com/office/drawing/2014/main" id="{835B53FD-9DEC-70D2-C14C-0A4273305D69}"/>
              </a:ext>
            </a:extLst>
          </p:cNvPr>
          <p:cNvSpPr>
            <a:spLocks noChangeArrowheads="1"/>
          </p:cNvSpPr>
          <p:nvPr/>
        </p:nvSpPr>
        <p:spPr bwMode="auto">
          <a:xfrm>
            <a:off x="304800" y="609601"/>
            <a:ext cx="11506200" cy="6143625"/>
          </a:xfrm>
          <a:prstGeom prst="rect">
            <a:avLst/>
          </a:prstGeom>
          <a:noFill/>
          <a:ln w="57150" cmpd="thinThick">
            <a:solidFill>
              <a:srgbClr val="FF33CC"/>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None/>
            </a:pPr>
            <a:endParaRPr lang="en-US" altLang="en-US" sz="1800">
              <a:solidFill>
                <a:srgbClr val="000000"/>
              </a:solidFill>
              <a:latin typeface="Arial" panose="020B0604020202020204" pitchFamily="34" charset="0"/>
              <a:cs typeface="Arial" panose="020B0604020202020204" pitchFamily="34" charset="0"/>
            </a:endParaRPr>
          </a:p>
        </p:txBody>
      </p:sp>
      <p:graphicFrame>
        <p:nvGraphicFramePr>
          <p:cNvPr id="18436" name="Object 2">
            <a:extLst>
              <a:ext uri="{FF2B5EF4-FFF2-40B4-BE49-F238E27FC236}">
                <a16:creationId xmlns:a16="http://schemas.microsoft.com/office/drawing/2014/main" id="{D4A994CC-7F2B-8641-B859-5786F9EDB6A2}"/>
              </a:ext>
            </a:extLst>
          </p:cNvPr>
          <p:cNvGraphicFramePr>
            <a:graphicFrameLocks noChangeAspect="1"/>
          </p:cNvGraphicFramePr>
          <p:nvPr>
            <p:extLst>
              <p:ext uri="{D42A27DB-BD31-4B8C-83A1-F6EECF244321}">
                <p14:modId xmlns:p14="http://schemas.microsoft.com/office/powerpoint/2010/main" val="2892105379"/>
              </p:ext>
            </p:extLst>
          </p:nvPr>
        </p:nvGraphicFramePr>
        <p:xfrm>
          <a:off x="9982200" y="5804692"/>
          <a:ext cx="1743075" cy="887413"/>
        </p:xfrm>
        <a:graphic>
          <a:graphicData uri="http://schemas.openxmlformats.org/presentationml/2006/ole">
            <mc:AlternateContent xmlns:mc="http://schemas.openxmlformats.org/markup-compatibility/2006">
              <mc:Choice xmlns:v="urn:schemas-microsoft-com:vml" Requires="v">
                <p:oleObj r:id="rId3" imgW="1999793" imgH="1831543" progId="">
                  <p:embed/>
                </p:oleObj>
              </mc:Choice>
              <mc:Fallback>
                <p:oleObj r:id="rId3" imgW="1999793" imgH="1831543" progId="">
                  <p:embed/>
                  <p:pic>
                    <p:nvPicPr>
                      <p:cNvPr id="18436" name="Object 2">
                        <a:extLst>
                          <a:ext uri="{FF2B5EF4-FFF2-40B4-BE49-F238E27FC236}">
                            <a16:creationId xmlns:a16="http://schemas.microsoft.com/office/drawing/2014/main" id="{D4A994CC-7F2B-8641-B859-5786F9EDB6A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82200" y="5804692"/>
                        <a:ext cx="1743075" cy="88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37" name="Object 13">
            <a:extLst>
              <a:ext uri="{FF2B5EF4-FFF2-40B4-BE49-F238E27FC236}">
                <a16:creationId xmlns:a16="http://schemas.microsoft.com/office/drawing/2014/main" id="{77A55050-3D39-6DA1-54FE-90EF17A422F0}"/>
              </a:ext>
            </a:extLst>
          </p:cNvPr>
          <p:cNvGraphicFramePr>
            <a:graphicFrameLocks noChangeAspect="1"/>
          </p:cNvGraphicFramePr>
          <p:nvPr>
            <p:extLst>
              <p:ext uri="{D42A27DB-BD31-4B8C-83A1-F6EECF244321}">
                <p14:modId xmlns:p14="http://schemas.microsoft.com/office/powerpoint/2010/main" val="4104932036"/>
              </p:ext>
            </p:extLst>
          </p:nvPr>
        </p:nvGraphicFramePr>
        <p:xfrm>
          <a:off x="504825" y="685800"/>
          <a:ext cx="706437" cy="609600"/>
        </p:xfrm>
        <a:graphic>
          <a:graphicData uri="http://schemas.openxmlformats.org/presentationml/2006/ole">
            <mc:AlternateContent xmlns:mc="http://schemas.openxmlformats.org/markup-compatibility/2006">
              <mc:Choice xmlns:v="urn:schemas-microsoft-com:vml" Requires="v">
                <p:oleObj r:id="rId5" imgW="1278331" imgH="1273759" progId="">
                  <p:embed/>
                </p:oleObj>
              </mc:Choice>
              <mc:Fallback>
                <p:oleObj r:id="rId5" imgW="1278331" imgH="1273759" progId="">
                  <p:embed/>
                  <p:pic>
                    <p:nvPicPr>
                      <p:cNvPr id="18437" name="Object 13">
                        <a:extLst>
                          <a:ext uri="{FF2B5EF4-FFF2-40B4-BE49-F238E27FC236}">
                            <a16:creationId xmlns:a16="http://schemas.microsoft.com/office/drawing/2014/main" id="{77A55050-3D39-6DA1-54FE-90EF17A422F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4825" y="685800"/>
                        <a:ext cx="706437"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38" name="Rectangle 8">
            <a:extLst>
              <a:ext uri="{FF2B5EF4-FFF2-40B4-BE49-F238E27FC236}">
                <a16:creationId xmlns:a16="http://schemas.microsoft.com/office/drawing/2014/main" id="{8CF0E05C-31E4-5328-15E1-B7F815DE6C62}"/>
              </a:ext>
            </a:extLst>
          </p:cNvPr>
          <p:cNvSpPr>
            <a:spLocks noChangeArrowheads="1"/>
          </p:cNvSpPr>
          <p:nvPr/>
        </p:nvSpPr>
        <p:spPr bwMode="auto">
          <a:xfrm>
            <a:off x="304799" y="1"/>
            <a:ext cx="11420475" cy="595313"/>
          </a:xfrm>
          <a:prstGeom prst="rect">
            <a:avLst/>
          </a:prstGeom>
          <a:gradFill rotWithShape="0">
            <a:gsLst>
              <a:gs pos="0">
                <a:srgbClr val="FFCC00"/>
              </a:gs>
              <a:gs pos="50000">
                <a:srgbClr val="FFFFFF"/>
              </a:gs>
              <a:gs pos="100000">
                <a:srgbClr val="FFCC00"/>
              </a:gs>
            </a:gsLst>
            <a:lin ang="5400000" scaled="1"/>
          </a:gradFill>
          <a:ln w="57150" cmpd="thinThick">
            <a:solidFill>
              <a:srgbClr val="7030A0"/>
            </a:solidFill>
            <a:prstDash val="sysDot"/>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None/>
            </a:pPr>
            <a:endParaRPr lang="en-US" altLang="en-US" sz="1800">
              <a:solidFill>
                <a:srgbClr val="FF0000"/>
              </a:solidFill>
              <a:latin typeface="Arial" panose="020B0604020202020204" pitchFamily="34" charset="0"/>
              <a:cs typeface="Arial" panose="020B0604020202020204" pitchFamily="34" charset="0"/>
            </a:endParaRPr>
          </a:p>
        </p:txBody>
      </p:sp>
      <p:grpSp>
        <p:nvGrpSpPr>
          <p:cNvPr id="18439" name="Group 9">
            <a:extLst>
              <a:ext uri="{FF2B5EF4-FFF2-40B4-BE49-F238E27FC236}">
                <a16:creationId xmlns:a16="http://schemas.microsoft.com/office/drawing/2014/main" id="{CEF7979E-6095-5DB1-9415-4C7202A228C6}"/>
              </a:ext>
            </a:extLst>
          </p:cNvPr>
          <p:cNvGrpSpPr>
            <a:grpSpLocks noChangeAspect="1"/>
          </p:cNvGrpSpPr>
          <p:nvPr/>
        </p:nvGrpSpPr>
        <p:grpSpPr bwMode="auto">
          <a:xfrm>
            <a:off x="10763250" y="76200"/>
            <a:ext cx="914400" cy="609600"/>
            <a:chOff x="96" y="0"/>
            <a:chExt cx="480" cy="624"/>
          </a:xfrm>
        </p:grpSpPr>
        <p:pic>
          <p:nvPicPr>
            <p:cNvPr id="18472" name="Picture 10" descr="226">
              <a:extLst>
                <a:ext uri="{FF2B5EF4-FFF2-40B4-BE49-F238E27FC236}">
                  <a16:creationId xmlns:a16="http://schemas.microsoft.com/office/drawing/2014/main" id="{CE2CBCB7-EF5B-6A39-599F-D7183D36445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7" y="0"/>
              <a:ext cx="245"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73" name="Picture 11" descr="211">
              <a:extLst>
                <a:ext uri="{FF2B5EF4-FFF2-40B4-BE49-F238E27FC236}">
                  <a16:creationId xmlns:a16="http://schemas.microsoft.com/office/drawing/2014/main" id="{BD7079AB-ADB2-7D0E-5189-B965B81FBB1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6" y="48"/>
              <a:ext cx="480" cy="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440" name="Group 9">
            <a:extLst>
              <a:ext uri="{FF2B5EF4-FFF2-40B4-BE49-F238E27FC236}">
                <a16:creationId xmlns:a16="http://schemas.microsoft.com/office/drawing/2014/main" id="{50611E95-5126-EA30-55BF-CDE9581F52E8}"/>
              </a:ext>
            </a:extLst>
          </p:cNvPr>
          <p:cNvGrpSpPr>
            <a:grpSpLocks noChangeAspect="1"/>
          </p:cNvGrpSpPr>
          <p:nvPr/>
        </p:nvGrpSpPr>
        <p:grpSpPr bwMode="auto">
          <a:xfrm>
            <a:off x="388620" y="-52388"/>
            <a:ext cx="914400" cy="623888"/>
            <a:chOff x="96" y="0"/>
            <a:chExt cx="480" cy="624"/>
          </a:xfrm>
        </p:grpSpPr>
        <p:pic>
          <p:nvPicPr>
            <p:cNvPr id="18470" name="Picture 10" descr="226">
              <a:extLst>
                <a:ext uri="{FF2B5EF4-FFF2-40B4-BE49-F238E27FC236}">
                  <a16:creationId xmlns:a16="http://schemas.microsoft.com/office/drawing/2014/main" id="{90CC43F4-979C-2F70-12C7-21D5C060663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7" y="0"/>
              <a:ext cx="245"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71" name="Picture 11" descr="211">
              <a:extLst>
                <a:ext uri="{FF2B5EF4-FFF2-40B4-BE49-F238E27FC236}">
                  <a16:creationId xmlns:a16="http://schemas.microsoft.com/office/drawing/2014/main" id="{5BE35190-1A0C-955A-75E4-B75F6A9B727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6" y="48"/>
              <a:ext cx="480" cy="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 name="Group 14">
            <a:extLst>
              <a:ext uri="{FF2B5EF4-FFF2-40B4-BE49-F238E27FC236}">
                <a16:creationId xmlns:a16="http://schemas.microsoft.com/office/drawing/2014/main" id="{CF0918E0-45FB-CB9F-DE76-4A487B2870C6}"/>
              </a:ext>
            </a:extLst>
          </p:cNvPr>
          <p:cNvGrpSpPr>
            <a:grpSpLocks/>
          </p:cNvGrpSpPr>
          <p:nvPr/>
        </p:nvGrpSpPr>
        <p:grpSpPr bwMode="auto">
          <a:xfrm>
            <a:off x="5310189" y="1855789"/>
            <a:ext cx="4814887" cy="860425"/>
            <a:chOff x="3785411" y="1855788"/>
            <a:chExt cx="4815664" cy="860425"/>
          </a:xfrm>
        </p:grpSpPr>
        <p:sp>
          <p:nvSpPr>
            <p:cNvPr id="2" name="Google Shape;5694;p80">
              <a:extLst>
                <a:ext uri="{FF2B5EF4-FFF2-40B4-BE49-F238E27FC236}">
                  <a16:creationId xmlns:a16="http://schemas.microsoft.com/office/drawing/2014/main" id="{1EF82D6C-D111-D5A6-6FFA-03147715AFF3}"/>
                </a:ext>
              </a:extLst>
            </p:cNvPr>
            <p:cNvSpPr txBox="1">
              <a:spLocks noChangeArrowheads="1"/>
            </p:cNvSpPr>
            <p:nvPr/>
          </p:nvSpPr>
          <p:spPr bwMode="auto">
            <a:xfrm>
              <a:off x="4723774" y="1855788"/>
              <a:ext cx="746245" cy="723900"/>
            </a:xfrm>
            <a:prstGeom prst="rect">
              <a:avLst/>
            </a:prstGeom>
            <a:noFill/>
            <a:ln>
              <a:noFill/>
            </a:ln>
          </p:spPr>
          <p:txBody>
            <a:bodyPr spcFirstLastPara="1" lIns="91400" tIns="91400" rIns="91400" bIns="91400">
              <a:normAutofit fontScale="97500"/>
            </a:bodyPr>
            <a:lstStyle>
              <a:defPPr marR="0" lvl="0" algn="l" rtl="0">
                <a:lnSpc>
                  <a:spcPct val="100000"/>
                </a:lnSpc>
                <a:spcBef>
                  <a:spcPts val="0"/>
                </a:spcBef>
                <a:spcAft>
                  <a:spcPts val="0"/>
                </a:spcAft>
              </a:defPPr>
              <a:lvl1pPr lvl="0" algn="l" rtl="0" eaLnBrk="0" fontAlgn="base" hangingPunct="0">
                <a:lnSpc>
                  <a:spcPct val="90000"/>
                </a:lnSpc>
                <a:spcBef>
                  <a:spcPts val="0"/>
                </a:spcBef>
                <a:spcAft>
                  <a:spcPts val="0"/>
                </a:spcAft>
                <a:buClr>
                  <a:schemeClr val="dk1"/>
                </a:buClr>
                <a:buSzPts val="1800"/>
                <a:buFont typeface="Arial" panose="020B0604020202020204" pitchFamily="34" charset="0"/>
                <a:buNone/>
                <a:defRPr sz="1400">
                  <a:solidFill>
                    <a:srgbClr val="000000"/>
                  </a:solidFill>
                  <a:latin typeface="Arial"/>
                  <a:ea typeface="Arial"/>
                  <a:cs typeface="Arial"/>
                  <a:sym typeface="Arial" panose="020B0604020202020204" pitchFamily="34" charset="0"/>
                </a:defRPr>
              </a:lvl1pPr>
              <a:lvl2pPr lvl="1" algn="l" rtl="0" eaLnBrk="0" fontAlgn="base" hangingPunct="0">
                <a:lnSpc>
                  <a:spcPct val="100000"/>
                </a:lnSpc>
                <a:spcBef>
                  <a:spcPts val="0"/>
                </a:spcBef>
                <a:spcAft>
                  <a:spcPts val="0"/>
                </a:spcAft>
                <a:buClr>
                  <a:srgbClr val="000000"/>
                </a:buClr>
                <a:buSzPts val="1400"/>
                <a:buFont typeface="Arial" panose="020B0604020202020204" pitchFamily="34" charset="0"/>
                <a:buNone/>
                <a:defRPr sz="1400">
                  <a:solidFill>
                    <a:srgbClr val="000000"/>
                  </a:solidFill>
                  <a:latin typeface="Arial"/>
                  <a:ea typeface="Arial"/>
                  <a:cs typeface="Arial"/>
                  <a:sym typeface="Arial" panose="020B0604020202020204" pitchFamily="34" charset="0"/>
                </a:defRPr>
              </a:lvl2pPr>
              <a:lvl3pPr lvl="2" algn="l" rtl="0" eaLnBrk="0" fontAlgn="base" hangingPunct="0">
                <a:lnSpc>
                  <a:spcPct val="100000"/>
                </a:lnSpc>
                <a:spcBef>
                  <a:spcPts val="0"/>
                </a:spcBef>
                <a:spcAft>
                  <a:spcPts val="0"/>
                </a:spcAft>
                <a:buClr>
                  <a:srgbClr val="000000"/>
                </a:buClr>
                <a:buSzPts val="1400"/>
                <a:buFont typeface="Arial" panose="020B0604020202020204" pitchFamily="34" charset="0"/>
                <a:buNone/>
                <a:defRPr sz="1400">
                  <a:solidFill>
                    <a:srgbClr val="000000"/>
                  </a:solidFill>
                  <a:latin typeface="Arial"/>
                  <a:ea typeface="Arial"/>
                  <a:cs typeface="Arial"/>
                  <a:sym typeface="Arial" panose="020B0604020202020204" pitchFamily="34" charset="0"/>
                </a:defRPr>
              </a:lvl3pPr>
              <a:lvl4pPr lvl="3" algn="l" rtl="0" eaLnBrk="0" fontAlgn="base" hangingPunct="0">
                <a:lnSpc>
                  <a:spcPct val="100000"/>
                </a:lnSpc>
                <a:spcBef>
                  <a:spcPts val="0"/>
                </a:spcBef>
                <a:spcAft>
                  <a:spcPts val="0"/>
                </a:spcAft>
                <a:buClr>
                  <a:srgbClr val="000000"/>
                </a:buClr>
                <a:buSzPts val="1400"/>
                <a:buFont typeface="Arial" panose="020B0604020202020204" pitchFamily="34" charset="0"/>
                <a:buNone/>
                <a:defRPr sz="1400">
                  <a:solidFill>
                    <a:srgbClr val="000000"/>
                  </a:solidFill>
                  <a:latin typeface="Arial"/>
                  <a:ea typeface="Arial"/>
                  <a:cs typeface="Arial"/>
                  <a:sym typeface="Arial" panose="020B0604020202020204" pitchFamily="34" charset="0"/>
                </a:defRPr>
              </a:lvl4pPr>
              <a:lvl5pPr lvl="4" algn="l" rtl="0" eaLnBrk="0" fontAlgn="base" hangingPunct="0">
                <a:lnSpc>
                  <a:spcPct val="100000"/>
                </a:lnSpc>
                <a:spcBef>
                  <a:spcPts val="0"/>
                </a:spcBef>
                <a:spcAft>
                  <a:spcPts val="0"/>
                </a:spcAft>
                <a:buClr>
                  <a:srgbClr val="000000"/>
                </a:buClr>
                <a:buSzPts val="1400"/>
                <a:buFont typeface="Arial" panose="020B0604020202020204" pitchFamily="34" charset="0"/>
                <a:buNone/>
                <a:defRPr sz="14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pPr algn="ctr" eaLnBrk="1" hangingPunct="1">
                <a:lnSpc>
                  <a:spcPct val="100000"/>
                </a:lnSpc>
                <a:spcBef>
                  <a:spcPct val="0"/>
                </a:spcBef>
                <a:spcAft>
                  <a:spcPct val="0"/>
                </a:spcAft>
                <a:buClr>
                  <a:srgbClr val="000000"/>
                </a:buClr>
                <a:buSzPts val="3600"/>
                <a:defRPr/>
              </a:pPr>
              <a:endParaRPr lang="en-US" altLang="en-US" sz="3600" b="1" kern="0" dirty="0">
                <a:latin typeface="Times New Roman" panose="02020603050405020304" pitchFamily="18" charset="0"/>
                <a:cs typeface="Times New Roman" panose="02020603050405020304" pitchFamily="18" charset="0"/>
                <a:sym typeface="Times New Roman" panose="02020603050405020304" pitchFamily="18" charset="0"/>
              </a:endParaRPr>
            </a:p>
          </p:txBody>
        </p:sp>
        <p:grpSp>
          <p:nvGrpSpPr>
            <p:cNvPr id="18464" name="Group 12">
              <a:extLst>
                <a:ext uri="{FF2B5EF4-FFF2-40B4-BE49-F238E27FC236}">
                  <a16:creationId xmlns:a16="http://schemas.microsoft.com/office/drawing/2014/main" id="{608E1A23-4565-027E-372F-014AD96BF412}"/>
                </a:ext>
              </a:extLst>
            </p:cNvPr>
            <p:cNvGrpSpPr>
              <a:grpSpLocks/>
            </p:cNvGrpSpPr>
            <p:nvPr/>
          </p:nvGrpSpPr>
          <p:grpSpPr bwMode="auto">
            <a:xfrm>
              <a:off x="3785411" y="1866900"/>
              <a:ext cx="4815664" cy="849313"/>
              <a:chOff x="3785411" y="1866900"/>
              <a:chExt cx="4815664" cy="849313"/>
            </a:xfrm>
          </p:grpSpPr>
          <p:grpSp>
            <p:nvGrpSpPr>
              <p:cNvPr id="18465" name="Google Shape;5673;p80">
                <a:extLst>
                  <a:ext uri="{FF2B5EF4-FFF2-40B4-BE49-F238E27FC236}">
                    <a16:creationId xmlns:a16="http://schemas.microsoft.com/office/drawing/2014/main" id="{B20C57A4-8497-0B25-0698-CCECEEBB2CD4}"/>
                  </a:ext>
                </a:extLst>
              </p:cNvPr>
              <p:cNvGrpSpPr>
                <a:grpSpLocks/>
              </p:cNvGrpSpPr>
              <p:nvPr/>
            </p:nvGrpSpPr>
            <p:grpSpPr bwMode="auto">
              <a:xfrm>
                <a:off x="3983038" y="1866900"/>
                <a:ext cx="4618037" cy="849313"/>
                <a:chOff x="1481213" y="1265096"/>
                <a:chExt cx="4616017" cy="847580"/>
              </a:xfrm>
            </p:grpSpPr>
            <p:sp>
              <p:nvSpPr>
                <p:cNvPr id="18467" name="Google Shape;5674;p80">
                  <a:extLst>
                    <a:ext uri="{FF2B5EF4-FFF2-40B4-BE49-F238E27FC236}">
                      <a16:creationId xmlns:a16="http://schemas.microsoft.com/office/drawing/2014/main" id="{D009FF9B-005C-637D-B41A-B5C3C8CD2951}"/>
                    </a:ext>
                  </a:extLst>
                </p:cNvPr>
                <p:cNvSpPr>
                  <a:spLocks noChangeArrowheads="1"/>
                </p:cNvSpPr>
                <p:nvPr/>
              </p:nvSpPr>
              <p:spPr bwMode="auto">
                <a:xfrm>
                  <a:off x="2057193" y="1289071"/>
                  <a:ext cx="4040037" cy="805124"/>
                </a:xfrm>
                <a:prstGeom prst="homePlate">
                  <a:avLst>
                    <a:gd name="adj" fmla="val 49993"/>
                  </a:avLst>
                </a:prstGeom>
                <a:solidFill>
                  <a:srgbClr val="B2A0C7"/>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21900" tIns="121900" rIns="121900" bIns="121900"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Clr>
                      <a:srgbClr val="000000"/>
                    </a:buClr>
                    <a:buSzPts val="1800"/>
                    <a:buNone/>
                  </a:pPr>
                  <a:r>
                    <a:rPr lang="en-US" altLang="en-US" sz="1800" dirty="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rPr>
                    <a:t>    </a:t>
                  </a:r>
                  <a:r>
                    <a:rPr lang="en-US" altLang="en-US" sz="2500" dirty="0" err="1">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rPr>
                    <a:t>Chuẩn</a:t>
                  </a:r>
                  <a:r>
                    <a:rPr lang="en-US" altLang="en-US" sz="2500" dirty="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rPr>
                    <a:t> </a:t>
                  </a:r>
                  <a:r>
                    <a:rPr lang="en-US" altLang="en-US" sz="2500" dirty="0" err="1">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rPr>
                    <a:t>bị</a:t>
                  </a:r>
                  <a:endParaRPr lang="en-US" altLang="en-US" sz="2500" dirty="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endParaRPr>
                </a:p>
              </p:txBody>
            </p:sp>
            <p:sp>
              <p:nvSpPr>
                <p:cNvPr id="6" name="Google Shape;5675;p80">
                  <a:extLst>
                    <a:ext uri="{FF2B5EF4-FFF2-40B4-BE49-F238E27FC236}">
                      <a16:creationId xmlns:a16="http://schemas.microsoft.com/office/drawing/2014/main" id="{133070B7-3C8C-6A59-037D-3A1A49039ACD}"/>
                    </a:ext>
                  </a:extLst>
                </p:cNvPr>
                <p:cNvSpPr/>
                <p:nvPr/>
              </p:nvSpPr>
              <p:spPr>
                <a:xfrm rot="10800000" flipH="1">
                  <a:off x="1981980" y="1941576"/>
                  <a:ext cx="401526" cy="171100"/>
                </a:xfrm>
                <a:prstGeom prst="rtTriangle">
                  <a:avLst/>
                </a:prstGeom>
                <a:solidFill>
                  <a:srgbClr val="FFC000"/>
                </a:solidFill>
                <a:ln>
                  <a:noFill/>
                </a:ln>
              </p:spPr>
              <p:txBody>
                <a:bodyPr spcFirstLastPara="1" lIns="121900" tIns="121900" rIns="121900" bIns="121900" anchor="ctr"/>
                <a:lstStyle/>
                <a:p>
                  <a:pPr>
                    <a:buClr>
                      <a:srgbClr val="000000"/>
                    </a:buClr>
                    <a:buSzPts val="1800"/>
                    <a:defRPr/>
                  </a:pPr>
                  <a:endParaRPr kern="0" dirty="0">
                    <a:solidFill>
                      <a:srgbClr val="000000"/>
                    </a:solidFill>
                    <a:latin typeface="Times New Roman"/>
                    <a:ea typeface="Times New Roman"/>
                    <a:cs typeface="Times New Roman"/>
                    <a:sym typeface="Times New Roman"/>
                  </a:endParaRPr>
                </a:p>
              </p:txBody>
            </p:sp>
            <p:sp>
              <p:nvSpPr>
                <p:cNvPr id="7" name="Google Shape;5676;p80">
                  <a:extLst>
                    <a:ext uri="{FF2B5EF4-FFF2-40B4-BE49-F238E27FC236}">
                      <a16:creationId xmlns:a16="http://schemas.microsoft.com/office/drawing/2014/main" id="{BD71FF0C-AB03-FDEA-25D7-E1B4801CCEF7}"/>
                    </a:ext>
                  </a:extLst>
                </p:cNvPr>
                <p:cNvSpPr/>
                <p:nvPr/>
              </p:nvSpPr>
              <p:spPr>
                <a:xfrm>
                  <a:off x="1480468" y="1265096"/>
                  <a:ext cx="804640" cy="719254"/>
                </a:xfrm>
                <a:prstGeom prst="rect">
                  <a:avLst/>
                </a:prstGeom>
                <a:solidFill>
                  <a:srgbClr val="CCC0D9"/>
                </a:solidFill>
                <a:ln>
                  <a:noFill/>
                </a:ln>
              </p:spPr>
              <p:txBody>
                <a:bodyPr spcFirstLastPara="1" lIns="121900" tIns="121900" rIns="121900" bIns="121900" anchor="ctr"/>
                <a:lstStyle/>
                <a:p>
                  <a:pPr>
                    <a:buClr>
                      <a:srgbClr val="000000"/>
                    </a:buClr>
                    <a:buSzPts val="1800"/>
                    <a:defRPr/>
                  </a:pPr>
                  <a:endParaRPr kern="0" dirty="0">
                    <a:solidFill>
                      <a:srgbClr val="000000"/>
                    </a:solidFill>
                    <a:latin typeface="Times New Roman"/>
                    <a:ea typeface="Times New Roman"/>
                    <a:cs typeface="Times New Roman"/>
                    <a:sym typeface="Times New Roman"/>
                  </a:endParaRPr>
                </a:p>
              </p:txBody>
            </p:sp>
          </p:grpSp>
          <p:sp>
            <p:nvSpPr>
              <p:cNvPr id="9" name="TextBox 8">
                <a:extLst>
                  <a:ext uri="{FF2B5EF4-FFF2-40B4-BE49-F238E27FC236}">
                    <a16:creationId xmlns:a16="http://schemas.microsoft.com/office/drawing/2014/main" id="{5DAE0167-08BA-09B6-C006-BBD1459BC58C}"/>
                  </a:ext>
                </a:extLst>
              </p:cNvPr>
              <p:cNvSpPr txBox="1"/>
              <p:nvPr/>
            </p:nvSpPr>
            <p:spPr>
              <a:xfrm>
                <a:off x="3785411" y="1933575"/>
                <a:ext cx="862151" cy="646113"/>
              </a:xfrm>
              <a:prstGeom prst="rect">
                <a:avLst/>
              </a:prstGeom>
              <a:noFill/>
            </p:spPr>
            <p:txBody>
              <a:bodyPr>
                <a:spAutoFit/>
              </a:bodyPr>
              <a:lstStyle/>
              <a:p>
                <a:pPr algn="ctr" fontAlgn="base">
                  <a:spcBef>
                    <a:spcPct val="0"/>
                  </a:spcBef>
                  <a:spcAft>
                    <a:spcPct val="0"/>
                  </a:spcAft>
                  <a:buClr>
                    <a:srgbClr val="000000"/>
                  </a:buClr>
                  <a:buSzPts val="3600"/>
                  <a:defRPr/>
                </a:pPr>
                <a:r>
                  <a:rPr lang="en-US" altLang="en-US" sz="3600" b="1" kern="0" dirty="0">
                    <a:solidFill>
                      <a:prstClr val="black"/>
                    </a:solidFill>
                    <a:latin typeface="Times New Roman" panose="02020603050405020304" pitchFamily="18" charset="0"/>
                    <a:cs typeface="Times New Roman" panose="02020603050405020304" pitchFamily="18" charset="0"/>
                    <a:sym typeface="Times New Roman" panose="02020603050405020304" pitchFamily="18" charset="0"/>
                  </a:rPr>
                  <a:t>01</a:t>
                </a:r>
              </a:p>
            </p:txBody>
          </p:sp>
        </p:grpSp>
      </p:grpSp>
      <p:grpSp>
        <p:nvGrpSpPr>
          <p:cNvPr id="16" name="Group 15">
            <a:extLst>
              <a:ext uri="{FF2B5EF4-FFF2-40B4-BE49-F238E27FC236}">
                <a16:creationId xmlns:a16="http://schemas.microsoft.com/office/drawing/2014/main" id="{5FCCBBF6-6672-8BC0-C5D8-4AE4A48E3011}"/>
              </a:ext>
            </a:extLst>
          </p:cNvPr>
          <p:cNvGrpSpPr>
            <a:grpSpLocks/>
          </p:cNvGrpSpPr>
          <p:nvPr/>
        </p:nvGrpSpPr>
        <p:grpSpPr bwMode="auto">
          <a:xfrm>
            <a:off x="1938339" y="2660650"/>
            <a:ext cx="4338637" cy="1073150"/>
            <a:chOff x="414338" y="2660650"/>
            <a:chExt cx="4338637" cy="1073150"/>
          </a:xfrm>
        </p:grpSpPr>
        <p:sp>
          <p:nvSpPr>
            <p:cNvPr id="10" name="Google Shape;5680;p80">
              <a:extLst>
                <a:ext uri="{FF2B5EF4-FFF2-40B4-BE49-F238E27FC236}">
                  <a16:creationId xmlns:a16="http://schemas.microsoft.com/office/drawing/2014/main" id="{3187EC5F-BF7A-D4EF-DF07-540AFCFAE5B6}"/>
                </a:ext>
              </a:extLst>
            </p:cNvPr>
            <p:cNvSpPr/>
            <p:nvPr/>
          </p:nvSpPr>
          <p:spPr bwMode="auto">
            <a:xfrm>
              <a:off x="3948113" y="2660650"/>
              <a:ext cx="804862" cy="804863"/>
            </a:xfrm>
            <a:prstGeom prst="rect">
              <a:avLst/>
            </a:prstGeom>
            <a:solidFill>
              <a:srgbClr val="FBD4B4"/>
            </a:solidFill>
            <a:ln>
              <a:noFill/>
            </a:ln>
          </p:spPr>
          <p:txBody>
            <a:bodyPr spcFirstLastPara="1" lIns="121900" tIns="121900" rIns="121900" bIns="121900" anchor="ctr"/>
            <a:lstStyle/>
            <a:p>
              <a:pPr>
                <a:buClr>
                  <a:srgbClr val="000000"/>
                </a:buClr>
                <a:buSzPts val="1800"/>
                <a:defRPr/>
              </a:pPr>
              <a:endParaRPr kern="0" dirty="0">
                <a:solidFill>
                  <a:srgbClr val="000000"/>
                </a:solidFill>
                <a:latin typeface="Times New Roman"/>
                <a:ea typeface="Times New Roman"/>
                <a:cs typeface="Times New Roman"/>
                <a:sym typeface="Times New Roman"/>
              </a:endParaRPr>
            </a:p>
          </p:txBody>
        </p:sp>
        <p:grpSp>
          <p:nvGrpSpPr>
            <p:cNvPr id="18458" name="Group 11">
              <a:extLst>
                <a:ext uri="{FF2B5EF4-FFF2-40B4-BE49-F238E27FC236}">
                  <a16:creationId xmlns:a16="http://schemas.microsoft.com/office/drawing/2014/main" id="{093603D3-CE7D-476A-D3D6-7419C7B166AC}"/>
                </a:ext>
              </a:extLst>
            </p:cNvPr>
            <p:cNvGrpSpPr>
              <a:grpSpLocks/>
            </p:cNvGrpSpPr>
            <p:nvPr/>
          </p:nvGrpSpPr>
          <p:grpSpPr bwMode="auto">
            <a:xfrm>
              <a:off x="414338" y="2660650"/>
              <a:ext cx="4259262" cy="1073150"/>
              <a:chOff x="414338" y="2660650"/>
              <a:chExt cx="4259262" cy="1073150"/>
            </a:xfrm>
          </p:grpSpPr>
          <p:sp>
            <p:nvSpPr>
              <p:cNvPr id="11" name="Google Shape;5695;p80">
                <a:extLst>
                  <a:ext uri="{FF2B5EF4-FFF2-40B4-BE49-F238E27FC236}">
                    <a16:creationId xmlns:a16="http://schemas.microsoft.com/office/drawing/2014/main" id="{B75FFEDE-8035-C2DB-2954-227A5979156B}"/>
                  </a:ext>
                </a:extLst>
              </p:cNvPr>
              <p:cNvSpPr txBox="1">
                <a:spLocks noChangeArrowheads="1"/>
              </p:cNvSpPr>
              <p:nvPr/>
            </p:nvSpPr>
            <p:spPr bwMode="auto">
              <a:xfrm>
                <a:off x="3929063" y="2697163"/>
                <a:ext cx="744537" cy="723900"/>
              </a:xfrm>
              <a:prstGeom prst="rect">
                <a:avLst/>
              </a:prstGeom>
              <a:noFill/>
              <a:ln>
                <a:noFill/>
              </a:ln>
            </p:spPr>
            <p:txBody>
              <a:bodyPr spcFirstLastPara="1" lIns="91400" tIns="91400" rIns="91400" bIns="91400">
                <a:normAutofit fontScale="97500"/>
              </a:bodyPr>
              <a:lstStyle>
                <a:defPPr marR="0" lvl="0" algn="l" rtl="0">
                  <a:lnSpc>
                    <a:spcPct val="100000"/>
                  </a:lnSpc>
                  <a:spcBef>
                    <a:spcPts val="0"/>
                  </a:spcBef>
                  <a:spcAft>
                    <a:spcPts val="0"/>
                  </a:spcAft>
                </a:defPPr>
                <a:lvl1pPr lvl="0" algn="l" rtl="0" eaLnBrk="0" fontAlgn="base" hangingPunct="0">
                  <a:lnSpc>
                    <a:spcPct val="90000"/>
                  </a:lnSpc>
                  <a:spcBef>
                    <a:spcPts val="0"/>
                  </a:spcBef>
                  <a:spcAft>
                    <a:spcPts val="0"/>
                  </a:spcAft>
                  <a:buClr>
                    <a:schemeClr val="dk1"/>
                  </a:buClr>
                  <a:buSzPts val="1800"/>
                  <a:buFont typeface="Arial" panose="020B0604020202020204" pitchFamily="34" charset="0"/>
                  <a:buNone/>
                  <a:defRPr sz="1400">
                    <a:solidFill>
                      <a:srgbClr val="000000"/>
                    </a:solidFill>
                    <a:latin typeface="Arial"/>
                    <a:ea typeface="Arial"/>
                    <a:cs typeface="Arial"/>
                    <a:sym typeface="Arial" panose="020B0604020202020204" pitchFamily="34" charset="0"/>
                  </a:defRPr>
                </a:lvl1pPr>
                <a:lvl2pPr lvl="1" algn="l" rtl="0" eaLnBrk="0" fontAlgn="base" hangingPunct="0">
                  <a:lnSpc>
                    <a:spcPct val="100000"/>
                  </a:lnSpc>
                  <a:spcBef>
                    <a:spcPts val="0"/>
                  </a:spcBef>
                  <a:spcAft>
                    <a:spcPts val="0"/>
                  </a:spcAft>
                  <a:buClr>
                    <a:srgbClr val="000000"/>
                  </a:buClr>
                  <a:buSzPts val="1400"/>
                  <a:buFont typeface="Arial" panose="020B0604020202020204" pitchFamily="34" charset="0"/>
                  <a:buNone/>
                  <a:defRPr sz="1400">
                    <a:solidFill>
                      <a:srgbClr val="000000"/>
                    </a:solidFill>
                    <a:latin typeface="Arial"/>
                    <a:ea typeface="Arial"/>
                    <a:cs typeface="Arial"/>
                    <a:sym typeface="Arial" panose="020B0604020202020204" pitchFamily="34" charset="0"/>
                  </a:defRPr>
                </a:lvl2pPr>
                <a:lvl3pPr lvl="2" algn="l" rtl="0" eaLnBrk="0" fontAlgn="base" hangingPunct="0">
                  <a:lnSpc>
                    <a:spcPct val="100000"/>
                  </a:lnSpc>
                  <a:spcBef>
                    <a:spcPts val="0"/>
                  </a:spcBef>
                  <a:spcAft>
                    <a:spcPts val="0"/>
                  </a:spcAft>
                  <a:buClr>
                    <a:srgbClr val="000000"/>
                  </a:buClr>
                  <a:buSzPts val="1400"/>
                  <a:buFont typeface="Arial" panose="020B0604020202020204" pitchFamily="34" charset="0"/>
                  <a:buNone/>
                  <a:defRPr sz="1400">
                    <a:solidFill>
                      <a:srgbClr val="000000"/>
                    </a:solidFill>
                    <a:latin typeface="Arial"/>
                    <a:ea typeface="Arial"/>
                    <a:cs typeface="Arial"/>
                    <a:sym typeface="Arial" panose="020B0604020202020204" pitchFamily="34" charset="0"/>
                  </a:defRPr>
                </a:lvl3pPr>
                <a:lvl4pPr lvl="3" algn="l" rtl="0" eaLnBrk="0" fontAlgn="base" hangingPunct="0">
                  <a:lnSpc>
                    <a:spcPct val="100000"/>
                  </a:lnSpc>
                  <a:spcBef>
                    <a:spcPts val="0"/>
                  </a:spcBef>
                  <a:spcAft>
                    <a:spcPts val="0"/>
                  </a:spcAft>
                  <a:buClr>
                    <a:srgbClr val="000000"/>
                  </a:buClr>
                  <a:buSzPts val="1400"/>
                  <a:buFont typeface="Arial" panose="020B0604020202020204" pitchFamily="34" charset="0"/>
                  <a:buNone/>
                  <a:defRPr sz="1400">
                    <a:solidFill>
                      <a:srgbClr val="000000"/>
                    </a:solidFill>
                    <a:latin typeface="Arial"/>
                    <a:ea typeface="Arial"/>
                    <a:cs typeface="Arial"/>
                    <a:sym typeface="Arial" panose="020B0604020202020204" pitchFamily="34" charset="0"/>
                  </a:defRPr>
                </a:lvl4pPr>
                <a:lvl5pPr lvl="4" algn="l" rtl="0" eaLnBrk="0" fontAlgn="base" hangingPunct="0">
                  <a:lnSpc>
                    <a:spcPct val="100000"/>
                  </a:lnSpc>
                  <a:spcBef>
                    <a:spcPts val="0"/>
                  </a:spcBef>
                  <a:spcAft>
                    <a:spcPts val="0"/>
                  </a:spcAft>
                  <a:buClr>
                    <a:srgbClr val="000000"/>
                  </a:buClr>
                  <a:buSzPts val="1400"/>
                  <a:buFont typeface="Arial" panose="020B0604020202020204" pitchFamily="34" charset="0"/>
                  <a:buNone/>
                  <a:defRPr sz="14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pPr algn="ctr" eaLnBrk="1" hangingPunct="1">
                  <a:lnSpc>
                    <a:spcPct val="100000"/>
                  </a:lnSpc>
                  <a:spcBef>
                    <a:spcPct val="0"/>
                  </a:spcBef>
                  <a:spcAft>
                    <a:spcPct val="0"/>
                  </a:spcAft>
                  <a:buClr>
                    <a:srgbClr val="000000"/>
                  </a:buClr>
                  <a:buSzPts val="3600"/>
                  <a:defRPr/>
                </a:pPr>
                <a:r>
                  <a:rPr lang="en-US" altLang="en-US" sz="3600" b="1" kern="0" dirty="0">
                    <a:latin typeface="Times New Roman" panose="02020603050405020304" pitchFamily="18" charset="0"/>
                    <a:cs typeface="Times New Roman" panose="02020603050405020304" pitchFamily="18" charset="0"/>
                    <a:sym typeface="Times New Roman" panose="02020603050405020304" pitchFamily="18" charset="0"/>
                  </a:rPr>
                  <a:t>02</a:t>
                </a:r>
              </a:p>
            </p:txBody>
          </p:sp>
          <p:grpSp>
            <p:nvGrpSpPr>
              <p:cNvPr id="18460" name="Google Shape;5677;p80">
                <a:extLst>
                  <a:ext uri="{FF2B5EF4-FFF2-40B4-BE49-F238E27FC236}">
                    <a16:creationId xmlns:a16="http://schemas.microsoft.com/office/drawing/2014/main" id="{DFE415AD-7D0B-4F73-8C02-E262BD202144}"/>
                  </a:ext>
                </a:extLst>
              </p:cNvPr>
              <p:cNvGrpSpPr>
                <a:grpSpLocks/>
              </p:cNvGrpSpPr>
              <p:nvPr/>
            </p:nvGrpSpPr>
            <p:grpSpPr bwMode="auto">
              <a:xfrm>
                <a:off x="414338" y="2660650"/>
                <a:ext cx="4081462" cy="1073150"/>
                <a:chOff x="565999" y="1683609"/>
                <a:chExt cx="4677281" cy="1072688"/>
              </a:xfrm>
            </p:grpSpPr>
            <p:sp>
              <p:nvSpPr>
                <p:cNvPr id="18461" name="Google Shape;5678;p80">
                  <a:extLst>
                    <a:ext uri="{FF2B5EF4-FFF2-40B4-BE49-F238E27FC236}">
                      <a16:creationId xmlns:a16="http://schemas.microsoft.com/office/drawing/2014/main" id="{05753E51-D6F1-5680-3BD7-515F3D5BE4CD}"/>
                    </a:ext>
                  </a:extLst>
                </p:cNvPr>
                <p:cNvSpPr>
                  <a:spLocks noChangeArrowheads="1"/>
                </p:cNvSpPr>
                <p:nvPr/>
              </p:nvSpPr>
              <p:spPr bwMode="auto">
                <a:xfrm flipH="1">
                  <a:off x="565999" y="1683609"/>
                  <a:ext cx="4038726" cy="804516"/>
                </a:xfrm>
                <a:prstGeom prst="homePlate">
                  <a:avLst>
                    <a:gd name="adj" fmla="val 49992"/>
                  </a:avLst>
                </a:prstGeom>
                <a:solidFill>
                  <a:srgbClr val="FABF8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21900" tIns="121900" rIns="121900" bIns="121900"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Clr>
                      <a:srgbClr val="000000"/>
                    </a:buClr>
                    <a:buSzPts val="1800"/>
                    <a:buNone/>
                  </a:pPr>
                  <a:r>
                    <a:rPr lang="en-US" altLang="en-US" sz="25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rPr>
                    <a:t>Xem và củng cố dàn ý đã lập ở phần viết</a:t>
                  </a:r>
                </a:p>
              </p:txBody>
            </p:sp>
            <p:sp>
              <p:nvSpPr>
                <p:cNvPr id="14" name="Google Shape;5679;p80">
                  <a:extLst>
                    <a:ext uri="{FF2B5EF4-FFF2-40B4-BE49-F238E27FC236}">
                      <a16:creationId xmlns:a16="http://schemas.microsoft.com/office/drawing/2014/main" id="{75807F1A-3F41-17AF-8417-E3A51158194C}"/>
                    </a:ext>
                  </a:extLst>
                </p:cNvPr>
                <p:cNvSpPr/>
                <p:nvPr/>
              </p:nvSpPr>
              <p:spPr>
                <a:xfrm rot="10800000">
                  <a:off x="4659303" y="2521448"/>
                  <a:ext cx="583977" cy="234849"/>
                </a:xfrm>
                <a:prstGeom prst="rtTriangle">
                  <a:avLst/>
                </a:prstGeom>
                <a:solidFill>
                  <a:srgbClr val="70AD47"/>
                </a:solidFill>
                <a:ln>
                  <a:noFill/>
                </a:ln>
              </p:spPr>
              <p:txBody>
                <a:bodyPr spcFirstLastPara="1" lIns="121900" tIns="121900" rIns="121900" bIns="121900" anchor="ctr"/>
                <a:lstStyle/>
                <a:p>
                  <a:pPr>
                    <a:buClr>
                      <a:srgbClr val="000000"/>
                    </a:buClr>
                    <a:buSzPts val="1800"/>
                    <a:defRPr/>
                  </a:pPr>
                  <a:endParaRPr kern="0" dirty="0">
                    <a:solidFill>
                      <a:srgbClr val="000000"/>
                    </a:solidFill>
                    <a:latin typeface="Times New Roman"/>
                    <a:ea typeface="Times New Roman"/>
                    <a:cs typeface="Times New Roman"/>
                    <a:sym typeface="Times New Roman"/>
                  </a:endParaRPr>
                </a:p>
              </p:txBody>
            </p:sp>
          </p:grpSp>
        </p:grpSp>
      </p:grpSp>
      <p:grpSp>
        <p:nvGrpSpPr>
          <p:cNvPr id="17" name="Group 16">
            <a:extLst>
              <a:ext uri="{FF2B5EF4-FFF2-40B4-BE49-F238E27FC236}">
                <a16:creationId xmlns:a16="http://schemas.microsoft.com/office/drawing/2014/main" id="{72FABB5A-DB98-6E11-F9B5-40BBCEEF5447}"/>
              </a:ext>
            </a:extLst>
          </p:cNvPr>
          <p:cNvGrpSpPr>
            <a:grpSpLocks/>
          </p:cNvGrpSpPr>
          <p:nvPr/>
        </p:nvGrpSpPr>
        <p:grpSpPr bwMode="auto">
          <a:xfrm>
            <a:off x="5453063" y="3576639"/>
            <a:ext cx="4876800" cy="809625"/>
            <a:chOff x="3929063" y="3577247"/>
            <a:chExt cx="4877242" cy="809016"/>
          </a:xfrm>
        </p:grpSpPr>
        <p:sp>
          <p:nvSpPr>
            <p:cNvPr id="18" name="Google Shape;5684;p80">
              <a:extLst>
                <a:ext uri="{FF2B5EF4-FFF2-40B4-BE49-F238E27FC236}">
                  <a16:creationId xmlns:a16="http://schemas.microsoft.com/office/drawing/2014/main" id="{E4710303-A198-82A2-1797-2AF2588F4E19}"/>
                </a:ext>
              </a:extLst>
            </p:cNvPr>
            <p:cNvSpPr/>
            <p:nvPr/>
          </p:nvSpPr>
          <p:spPr bwMode="auto">
            <a:xfrm>
              <a:off x="3998919" y="3582005"/>
              <a:ext cx="804935" cy="804258"/>
            </a:xfrm>
            <a:prstGeom prst="rect">
              <a:avLst/>
            </a:prstGeom>
            <a:solidFill>
              <a:srgbClr val="93B3D7"/>
            </a:solidFill>
            <a:ln>
              <a:noFill/>
            </a:ln>
          </p:spPr>
          <p:txBody>
            <a:bodyPr spcFirstLastPara="1" lIns="121900" tIns="121900" rIns="121900" bIns="121900" anchor="ctr"/>
            <a:lstStyle/>
            <a:p>
              <a:pPr>
                <a:buClr>
                  <a:srgbClr val="000000"/>
                </a:buClr>
                <a:buSzPts val="1800"/>
                <a:defRPr/>
              </a:pPr>
              <a:endParaRPr kern="0" dirty="0">
                <a:solidFill>
                  <a:srgbClr val="000000"/>
                </a:solidFill>
                <a:latin typeface="Times New Roman"/>
                <a:ea typeface="Times New Roman"/>
                <a:cs typeface="Times New Roman"/>
                <a:sym typeface="Times New Roman"/>
              </a:endParaRPr>
            </a:p>
          </p:txBody>
        </p:sp>
        <p:grpSp>
          <p:nvGrpSpPr>
            <p:cNvPr id="18452" name="Group 7">
              <a:extLst>
                <a:ext uri="{FF2B5EF4-FFF2-40B4-BE49-F238E27FC236}">
                  <a16:creationId xmlns:a16="http://schemas.microsoft.com/office/drawing/2014/main" id="{4F3FAFA6-6ADA-5B75-79D5-419990A0047D}"/>
                </a:ext>
              </a:extLst>
            </p:cNvPr>
            <p:cNvGrpSpPr>
              <a:grpSpLocks/>
            </p:cNvGrpSpPr>
            <p:nvPr/>
          </p:nvGrpSpPr>
          <p:grpSpPr bwMode="auto">
            <a:xfrm>
              <a:off x="3929063" y="3577247"/>
              <a:ext cx="4877242" cy="804862"/>
              <a:chOff x="3929063" y="3577247"/>
              <a:chExt cx="4877242" cy="804862"/>
            </a:xfrm>
          </p:grpSpPr>
          <p:sp>
            <p:nvSpPr>
              <p:cNvPr id="19" name="Google Shape;5695;p80">
                <a:extLst>
                  <a:ext uri="{FF2B5EF4-FFF2-40B4-BE49-F238E27FC236}">
                    <a16:creationId xmlns:a16="http://schemas.microsoft.com/office/drawing/2014/main" id="{305BBD79-5DC6-BA07-DF2E-D68A97F8DCCE}"/>
                  </a:ext>
                </a:extLst>
              </p:cNvPr>
              <p:cNvSpPr txBox="1">
                <a:spLocks noChangeArrowheads="1"/>
              </p:cNvSpPr>
              <p:nvPr/>
            </p:nvSpPr>
            <p:spPr bwMode="auto">
              <a:xfrm>
                <a:off x="3929063" y="3605801"/>
                <a:ext cx="744604" cy="723355"/>
              </a:xfrm>
              <a:prstGeom prst="rect">
                <a:avLst/>
              </a:prstGeom>
              <a:noFill/>
              <a:ln>
                <a:noFill/>
              </a:ln>
            </p:spPr>
            <p:txBody>
              <a:bodyPr spcFirstLastPara="1" lIns="91400" tIns="91400" rIns="91400" bIns="91400">
                <a:normAutofit fontScale="97500"/>
              </a:bodyPr>
              <a:lstStyle>
                <a:defPPr marR="0" lvl="0" algn="l" rtl="0">
                  <a:lnSpc>
                    <a:spcPct val="100000"/>
                  </a:lnSpc>
                  <a:spcBef>
                    <a:spcPts val="0"/>
                  </a:spcBef>
                  <a:spcAft>
                    <a:spcPts val="0"/>
                  </a:spcAft>
                </a:defPPr>
                <a:lvl1pPr lvl="0" algn="l" rtl="0" eaLnBrk="0" fontAlgn="base" hangingPunct="0">
                  <a:lnSpc>
                    <a:spcPct val="90000"/>
                  </a:lnSpc>
                  <a:spcBef>
                    <a:spcPts val="0"/>
                  </a:spcBef>
                  <a:spcAft>
                    <a:spcPts val="0"/>
                  </a:spcAft>
                  <a:buClr>
                    <a:schemeClr val="dk1"/>
                  </a:buClr>
                  <a:buSzPts val="1800"/>
                  <a:buFont typeface="Arial" panose="020B0604020202020204" pitchFamily="34" charset="0"/>
                  <a:buNone/>
                  <a:defRPr sz="1400">
                    <a:solidFill>
                      <a:srgbClr val="000000"/>
                    </a:solidFill>
                    <a:latin typeface="Arial"/>
                    <a:ea typeface="Arial"/>
                    <a:cs typeface="Arial"/>
                    <a:sym typeface="Arial" panose="020B0604020202020204" pitchFamily="34" charset="0"/>
                  </a:defRPr>
                </a:lvl1pPr>
                <a:lvl2pPr lvl="1" algn="l" rtl="0" eaLnBrk="0" fontAlgn="base" hangingPunct="0">
                  <a:lnSpc>
                    <a:spcPct val="100000"/>
                  </a:lnSpc>
                  <a:spcBef>
                    <a:spcPts val="0"/>
                  </a:spcBef>
                  <a:spcAft>
                    <a:spcPts val="0"/>
                  </a:spcAft>
                  <a:buClr>
                    <a:srgbClr val="000000"/>
                  </a:buClr>
                  <a:buSzPts val="1400"/>
                  <a:buFont typeface="Arial" panose="020B0604020202020204" pitchFamily="34" charset="0"/>
                  <a:buNone/>
                  <a:defRPr sz="1400">
                    <a:solidFill>
                      <a:srgbClr val="000000"/>
                    </a:solidFill>
                    <a:latin typeface="Arial"/>
                    <a:ea typeface="Arial"/>
                    <a:cs typeface="Arial"/>
                    <a:sym typeface="Arial" panose="020B0604020202020204" pitchFamily="34" charset="0"/>
                  </a:defRPr>
                </a:lvl2pPr>
                <a:lvl3pPr lvl="2" algn="l" rtl="0" eaLnBrk="0" fontAlgn="base" hangingPunct="0">
                  <a:lnSpc>
                    <a:spcPct val="100000"/>
                  </a:lnSpc>
                  <a:spcBef>
                    <a:spcPts val="0"/>
                  </a:spcBef>
                  <a:spcAft>
                    <a:spcPts val="0"/>
                  </a:spcAft>
                  <a:buClr>
                    <a:srgbClr val="000000"/>
                  </a:buClr>
                  <a:buSzPts val="1400"/>
                  <a:buFont typeface="Arial" panose="020B0604020202020204" pitchFamily="34" charset="0"/>
                  <a:buNone/>
                  <a:defRPr sz="1400">
                    <a:solidFill>
                      <a:srgbClr val="000000"/>
                    </a:solidFill>
                    <a:latin typeface="Arial"/>
                    <a:ea typeface="Arial"/>
                    <a:cs typeface="Arial"/>
                    <a:sym typeface="Arial" panose="020B0604020202020204" pitchFamily="34" charset="0"/>
                  </a:defRPr>
                </a:lvl3pPr>
                <a:lvl4pPr lvl="3" algn="l" rtl="0" eaLnBrk="0" fontAlgn="base" hangingPunct="0">
                  <a:lnSpc>
                    <a:spcPct val="100000"/>
                  </a:lnSpc>
                  <a:spcBef>
                    <a:spcPts val="0"/>
                  </a:spcBef>
                  <a:spcAft>
                    <a:spcPts val="0"/>
                  </a:spcAft>
                  <a:buClr>
                    <a:srgbClr val="000000"/>
                  </a:buClr>
                  <a:buSzPts val="1400"/>
                  <a:buFont typeface="Arial" panose="020B0604020202020204" pitchFamily="34" charset="0"/>
                  <a:buNone/>
                  <a:defRPr sz="1400">
                    <a:solidFill>
                      <a:srgbClr val="000000"/>
                    </a:solidFill>
                    <a:latin typeface="Arial"/>
                    <a:ea typeface="Arial"/>
                    <a:cs typeface="Arial"/>
                    <a:sym typeface="Arial" panose="020B0604020202020204" pitchFamily="34" charset="0"/>
                  </a:defRPr>
                </a:lvl4pPr>
                <a:lvl5pPr lvl="4" algn="l" rtl="0" eaLnBrk="0" fontAlgn="base" hangingPunct="0">
                  <a:lnSpc>
                    <a:spcPct val="100000"/>
                  </a:lnSpc>
                  <a:spcBef>
                    <a:spcPts val="0"/>
                  </a:spcBef>
                  <a:spcAft>
                    <a:spcPts val="0"/>
                  </a:spcAft>
                  <a:buClr>
                    <a:srgbClr val="000000"/>
                  </a:buClr>
                  <a:buSzPts val="1400"/>
                  <a:buFont typeface="Arial" panose="020B0604020202020204" pitchFamily="34" charset="0"/>
                  <a:buNone/>
                  <a:defRPr sz="14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pPr algn="ctr" eaLnBrk="1" hangingPunct="1">
                  <a:lnSpc>
                    <a:spcPct val="100000"/>
                  </a:lnSpc>
                  <a:spcBef>
                    <a:spcPct val="0"/>
                  </a:spcBef>
                  <a:spcAft>
                    <a:spcPct val="0"/>
                  </a:spcAft>
                  <a:buClr>
                    <a:srgbClr val="000000"/>
                  </a:buClr>
                  <a:buSzPts val="3600"/>
                  <a:defRPr/>
                </a:pPr>
                <a:r>
                  <a:rPr lang="en-US" altLang="en-US" sz="3600" b="1" kern="0" dirty="0">
                    <a:latin typeface="Times New Roman" panose="02020603050405020304" pitchFamily="18" charset="0"/>
                    <a:cs typeface="Times New Roman" panose="02020603050405020304" pitchFamily="18" charset="0"/>
                    <a:sym typeface="Times New Roman" panose="02020603050405020304" pitchFamily="18" charset="0"/>
                  </a:rPr>
                  <a:t>03</a:t>
                </a:r>
              </a:p>
            </p:txBody>
          </p:sp>
          <p:grpSp>
            <p:nvGrpSpPr>
              <p:cNvPr id="18454" name="Google Shape;5681;p80">
                <a:extLst>
                  <a:ext uri="{FF2B5EF4-FFF2-40B4-BE49-F238E27FC236}">
                    <a16:creationId xmlns:a16="http://schemas.microsoft.com/office/drawing/2014/main" id="{D70CD3E1-8CA7-A7A9-DCB5-BE9CDD577E20}"/>
                  </a:ext>
                </a:extLst>
              </p:cNvPr>
              <p:cNvGrpSpPr>
                <a:grpSpLocks/>
              </p:cNvGrpSpPr>
              <p:nvPr/>
            </p:nvGrpSpPr>
            <p:grpSpPr bwMode="auto">
              <a:xfrm>
                <a:off x="4766118" y="3577247"/>
                <a:ext cx="4040187" cy="804862"/>
                <a:chOff x="4572683" y="3155695"/>
                <a:chExt cx="4039264" cy="805030"/>
              </a:xfrm>
            </p:grpSpPr>
            <p:sp>
              <p:nvSpPr>
                <p:cNvPr id="18455" name="Google Shape;5682;p80">
                  <a:extLst>
                    <a:ext uri="{FF2B5EF4-FFF2-40B4-BE49-F238E27FC236}">
                      <a16:creationId xmlns:a16="http://schemas.microsoft.com/office/drawing/2014/main" id="{24CEB027-F675-1BE2-D9C1-14813CD563B2}"/>
                    </a:ext>
                  </a:extLst>
                </p:cNvPr>
                <p:cNvSpPr>
                  <a:spLocks noChangeArrowheads="1"/>
                </p:cNvSpPr>
                <p:nvPr/>
              </p:nvSpPr>
              <p:spPr bwMode="auto">
                <a:xfrm>
                  <a:off x="4572683" y="3155695"/>
                  <a:ext cx="4039264" cy="805030"/>
                </a:xfrm>
                <a:prstGeom prst="homePlate">
                  <a:avLst>
                    <a:gd name="adj" fmla="val 49989"/>
                  </a:avLst>
                </a:prstGeom>
                <a:solidFill>
                  <a:srgbClr val="4472C4"/>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21900" tIns="121900" rIns="121900" bIns="121900"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Clr>
                      <a:srgbClr val="000000"/>
                    </a:buClr>
                    <a:buSzPts val="1800"/>
                    <a:buNone/>
                  </a:pPr>
                  <a:r>
                    <a:rPr lang="en-US" altLang="en-US" sz="25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rPr>
                    <a:t>Thực hành nói và nghe</a:t>
                  </a:r>
                </a:p>
              </p:txBody>
            </p:sp>
            <p:sp>
              <p:nvSpPr>
                <p:cNvPr id="22" name="Google Shape;5683;p80">
                  <a:extLst>
                    <a:ext uri="{FF2B5EF4-FFF2-40B4-BE49-F238E27FC236}">
                      <a16:creationId xmlns:a16="http://schemas.microsoft.com/office/drawing/2014/main" id="{65430236-F68A-1EB5-D772-C2D93E6E6698}"/>
                    </a:ext>
                  </a:extLst>
                </p:cNvPr>
                <p:cNvSpPr/>
                <p:nvPr/>
              </p:nvSpPr>
              <p:spPr>
                <a:xfrm rot="10800000" flipH="1">
                  <a:off x="4572316" y="3788763"/>
                  <a:ext cx="401583" cy="171357"/>
                </a:xfrm>
                <a:prstGeom prst="rtTriangle">
                  <a:avLst/>
                </a:prstGeom>
                <a:solidFill>
                  <a:srgbClr val="366092"/>
                </a:solidFill>
                <a:ln>
                  <a:noFill/>
                </a:ln>
              </p:spPr>
              <p:txBody>
                <a:bodyPr spcFirstLastPara="1" lIns="121900" tIns="121900" rIns="121900" bIns="121900" anchor="ctr"/>
                <a:lstStyle/>
                <a:p>
                  <a:pPr>
                    <a:buClr>
                      <a:srgbClr val="000000"/>
                    </a:buClr>
                    <a:buSzPts val="1800"/>
                    <a:defRPr/>
                  </a:pPr>
                  <a:endParaRPr kern="0">
                    <a:solidFill>
                      <a:srgbClr val="000000"/>
                    </a:solidFill>
                    <a:latin typeface="Times New Roman"/>
                    <a:ea typeface="Times New Roman"/>
                    <a:cs typeface="Times New Roman"/>
                    <a:sym typeface="Times New Roman"/>
                  </a:endParaRPr>
                </a:p>
              </p:txBody>
            </p:sp>
          </p:grpSp>
        </p:grpSp>
      </p:grpSp>
      <p:grpSp>
        <p:nvGrpSpPr>
          <p:cNvPr id="20" name="Group 19">
            <a:extLst>
              <a:ext uri="{FF2B5EF4-FFF2-40B4-BE49-F238E27FC236}">
                <a16:creationId xmlns:a16="http://schemas.microsoft.com/office/drawing/2014/main" id="{B92662F7-D736-E027-88F1-0B03C8D54154}"/>
              </a:ext>
            </a:extLst>
          </p:cNvPr>
          <p:cNvGrpSpPr>
            <a:grpSpLocks/>
          </p:cNvGrpSpPr>
          <p:nvPr/>
        </p:nvGrpSpPr>
        <p:grpSpPr bwMode="auto">
          <a:xfrm>
            <a:off x="1905000" y="4419600"/>
            <a:ext cx="4438650" cy="808038"/>
            <a:chOff x="381000" y="4505122"/>
            <a:chExt cx="4438650" cy="808241"/>
          </a:xfrm>
        </p:grpSpPr>
        <p:sp>
          <p:nvSpPr>
            <p:cNvPr id="24" name="Google Shape;5688;p80">
              <a:extLst>
                <a:ext uri="{FF2B5EF4-FFF2-40B4-BE49-F238E27FC236}">
                  <a16:creationId xmlns:a16="http://schemas.microsoft.com/office/drawing/2014/main" id="{E2768BAF-FAF4-9AA2-34FC-EA6508A4BC3C}"/>
                </a:ext>
              </a:extLst>
            </p:cNvPr>
            <p:cNvSpPr/>
            <p:nvPr/>
          </p:nvSpPr>
          <p:spPr bwMode="auto">
            <a:xfrm>
              <a:off x="4014788" y="4508298"/>
              <a:ext cx="804862" cy="805065"/>
            </a:xfrm>
            <a:prstGeom prst="rect">
              <a:avLst/>
            </a:prstGeom>
            <a:solidFill>
              <a:srgbClr val="00DEBA"/>
            </a:solidFill>
            <a:ln>
              <a:noFill/>
            </a:ln>
          </p:spPr>
          <p:txBody>
            <a:bodyPr spcFirstLastPara="1" lIns="121900" tIns="121900" rIns="121900" bIns="121900" anchor="ctr"/>
            <a:lstStyle/>
            <a:p>
              <a:pPr>
                <a:buClr>
                  <a:srgbClr val="000000"/>
                </a:buClr>
                <a:buSzPts val="1800"/>
                <a:defRPr/>
              </a:pPr>
              <a:endParaRPr kern="0" dirty="0">
                <a:solidFill>
                  <a:srgbClr val="000000"/>
                </a:solidFill>
                <a:latin typeface="Times New Roman"/>
                <a:ea typeface="Times New Roman"/>
                <a:cs typeface="Times New Roman"/>
                <a:sym typeface="Times New Roman"/>
              </a:endParaRPr>
            </a:p>
          </p:txBody>
        </p:sp>
        <p:grpSp>
          <p:nvGrpSpPr>
            <p:cNvPr id="18448" name="Group 4">
              <a:extLst>
                <a:ext uri="{FF2B5EF4-FFF2-40B4-BE49-F238E27FC236}">
                  <a16:creationId xmlns:a16="http://schemas.microsoft.com/office/drawing/2014/main" id="{CA4B9B3C-299D-FE02-2F79-21E24C68074B}"/>
                </a:ext>
              </a:extLst>
            </p:cNvPr>
            <p:cNvGrpSpPr>
              <a:grpSpLocks/>
            </p:cNvGrpSpPr>
            <p:nvPr/>
          </p:nvGrpSpPr>
          <p:grpSpPr bwMode="auto">
            <a:xfrm>
              <a:off x="381000" y="4505122"/>
              <a:ext cx="4349750" cy="804863"/>
              <a:chOff x="381000" y="4505122"/>
              <a:chExt cx="4349750" cy="804863"/>
            </a:xfrm>
          </p:grpSpPr>
          <p:sp>
            <p:nvSpPr>
              <p:cNvPr id="25" name="Google Shape;5695;p80">
                <a:extLst>
                  <a:ext uri="{FF2B5EF4-FFF2-40B4-BE49-F238E27FC236}">
                    <a16:creationId xmlns:a16="http://schemas.microsoft.com/office/drawing/2014/main" id="{338920B8-26F0-5051-8ECE-C215EE590A3A}"/>
                  </a:ext>
                </a:extLst>
              </p:cNvPr>
              <p:cNvSpPr txBox="1">
                <a:spLocks noChangeArrowheads="1"/>
              </p:cNvSpPr>
              <p:nvPr/>
            </p:nvSpPr>
            <p:spPr bwMode="auto">
              <a:xfrm>
                <a:off x="3986213" y="4535293"/>
                <a:ext cx="744537" cy="724082"/>
              </a:xfrm>
              <a:prstGeom prst="rect">
                <a:avLst/>
              </a:prstGeom>
              <a:noFill/>
              <a:ln>
                <a:noFill/>
              </a:ln>
            </p:spPr>
            <p:txBody>
              <a:bodyPr spcFirstLastPara="1" lIns="91400" tIns="91400" rIns="91400" bIns="91400">
                <a:normAutofit fontScale="97500"/>
              </a:bodyPr>
              <a:lstStyle>
                <a:defPPr marR="0" lvl="0" algn="l" rtl="0">
                  <a:lnSpc>
                    <a:spcPct val="100000"/>
                  </a:lnSpc>
                  <a:spcBef>
                    <a:spcPts val="0"/>
                  </a:spcBef>
                  <a:spcAft>
                    <a:spcPts val="0"/>
                  </a:spcAft>
                </a:defPPr>
                <a:lvl1pPr lvl="0" algn="l" rtl="0" eaLnBrk="0" fontAlgn="base" hangingPunct="0">
                  <a:lnSpc>
                    <a:spcPct val="90000"/>
                  </a:lnSpc>
                  <a:spcBef>
                    <a:spcPts val="0"/>
                  </a:spcBef>
                  <a:spcAft>
                    <a:spcPts val="0"/>
                  </a:spcAft>
                  <a:buClr>
                    <a:schemeClr val="dk1"/>
                  </a:buClr>
                  <a:buSzPts val="1800"/>
                  <a:buFont typeface="Arial" panose="020B0604020202020204" pitchFamily="34" charset="0"/>
                  <a:buNone/>
                  <a:defRPr sz="1400">
                    <a:solidFill>
                      <a:srgbClr val="000000"/>
                    </a:solidFill>
                    <a:latin typeface="Arial"/>
                    <a:ea typeface="Arial"/>
                    <a:cs typeface="Arial"/>
                    <a:sym typeface="Arial" panose="020B0604020202020204" pitchFamily="34" charset="0"/>
                  </a:defRPr>
                </a:lvl1pPr>
                <a:lvl2pPr lvl="1" algn="l" rtl="0" eaLnBrk="0" fontAlgn="base" hangingPunct="0">
                  <a:lnSpc>
                    <a:spcPct val="100000"/>
                  </a:lnSpc>
                  <a:spcBef>
                    <a:spcPts val="0"/>
                  </a:spcBef>
                  <a:spcAft>
                    <a:spcPts val="0"/>
                  </a:spcAft>
                  <a:buClr>
                    <a:srgbClr val="000000"/>
                  </a:buClr>
                  <a:buSzPts val="1400"/>
                  <a:buFont typeface="Arial" panose="020B0604020202020204" pitchFamily="34" charset="0"/>
                  <a:buNone/>
                  <a:defRPr sz="1400">
                    <a:solidFill>
                      <a:srgbClr val="000000"/>
                    </a:solidFill>
                    <a:latin typeface="Arial"/>
                    <a:ea typeface="Arial"/>
                    <a:cs typeface="Arial"/>
                    <a:sym typeface="Arial" panose="020B0604020202020204" pitchFamily="34" charset="0"/>
                  </a:defRPr>
                </a:lvl2pPr>
                <a:lvl3pPr lvl="2" algn="l" rtl="0" eaLnBrk="0" fontAlgn="base" hangingPunct="0">
                  <a:lnSpc>
                    <a:spcPct val="100000"/>
                  </a:lnSpc>
                  <a:spcBef>
                    <a:spcPts val="0"/>
                  </a:spcBef>
                  <a:spcAft>
                    <a:spcPts val="0"/>
                  </a:spcAft>
                  <a:buClr>
                    <a:srgbClr val="000000"/>
                  </a:buClr>
                  <a:buSzPts val="1400"/>
                  <a:buFont typeface="Arial" panose="020B0604020202020204" pitchFamily="34" charset="0"/>
                  <a:buNone/>
                  <a:defRPr sz="1400">
                    <a:solidFill>
                      <a:srgbClr val="000000"/>
                    </a:solidFill>
                    <a:latin typeface="Arial"/>
                    <a:ea typeface="Arial"/>
                    <a:cs typeface="Arial"/>
                    <a:sym typeface="Arial" panose="020B0604020202020204" pitchFamily="34" charset="0"/>
                  </a:defRPr>
                </a:lvl3pPr>
                <a:lvl4pPr lvl="3" algn="l" rtl="0" eaLnBrk="0" fontAlgn="base" hangingPunct="0">
                  <a:lnSpc>
                    <a:spcPct val="100000"/>
                  </a:lnSpc>
                  <a:spcBef>
                    <a:spcPts val="0"/>
                  </a:spcBef>
                  <a:spcAft>
                    <a:spcPts val="0"/>
                  </a:spcAft>
                  <a:buClr>
                    <a:srgbClr val="000000"/>
                  </a:buClr>
                  <a:buSzPts val="1400"/>
                  <a:buFont typeface="Arial" panose="020B0604020202020204" pitchFamily="34" charset="0"/>
                  <a:buNone/>
                  <a:defRPr sz="1400">
                    <a:solidFill>
                      <a:srgbClr val="000000"/>
                    </a:solidFill>
                    <a:latin typeface="Arial"/>
                    <a:ea typeface="Arial"/>
                    <a:cs typeface="Arial"/>
                    <a:sym typeface="Arial" panose="020B0604020202020204" pitchFamily="34" charset="0"/>
                  </a:defRPr>
                </a:lvl4pPr>
                <a:lvl5pPr lvl="4" algn="l" rtl="0" eaLnBrk="0" fontAlgn="base" hangingPunct="0">
                  <a:lnSpc>
                    <a:spcPct val="100000"/>
                  </a:lnSpc>
                  <a:spcBef>
                    <a:spcPts val="0"/>
                  </a:spcBef>
                  <a:spcAft>
                    <a:spcPts val="0"/>
                  </a:spcAft>
                  <a:buClr>
                    <a:srgbClr val="000000"/>
                  </a:buClr>
                  <a:buSzPts val="1400"/>
                  <a:buFont typeface="Arial" panose="020B0604020202020204" pitchFamily="34" charset="0"/>
                  <a:buNone/>
                  <a:defRPr sz="14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pPr algn="ctr" eaLnBrk="1" hangingPunct="1">
                  <a:lnSpc>
                    <a:spcPct val="100000"/>
                  </a:lnSpc>
                  <a:spcBef>
                    <a:spcPct val="0"/>
                  </a:spcBef>
                  <a:spcAft>
                    <a:spcPct val="0"/>
                  </a:spcAft>
                  <a:buClr>
                    <a:srgbClr val="000000"/>
                  </a:buClr>
                  <a:buSzPts val="3600"/>
                  <a:defRPr/>
                </a:pPr>
                <a:r>
                  <a:rPr lang="en-US" altLang="en-US" sz="3600" b="1" kern="0" dirty="0">
                    <a:latin typeface="Times New Roman" panose="02020603050405020304" pitchFamily="18" charset="0"/>
                    <a:cs typeface="Times New Roman" panose="02020603050405020304" pitchFamily="18" charset="0"/>
                    <a:sym typeface="Times New Roman" panose="02020603050405020304" pitchFamily="18" charset="0"/>
                  </a:rPr>
                  <a:t>04</a:t>
                </a:r>
              </a:p>
            </p:txBody>
          </p:sp>
          <p:sp>
            <p:nvSpPr>
              <p:cNvPr id="18450" name="Google Shape;5686;p80">
                <a:extLst>
                  <a:ext uri="{FF2B5EF4-FFF2-40B4-BE49-F238E27FC236}">
                    <a16:creationId xmlns:a16="http://schemas.microsoft.com/office/drawing/2014/main" id="{A860628E-E14C-F1A1-5C7B-A5340035C9C1}"/>
                  </a:ext>
                </a:extLst>
              </p:cNvPr>
              <p:cNvSpPr>
                <a:spLocks noChangeArrowheads="1"/>
              </p:cNvSpPr>
              <p:nvPr/>
            </p:nvSpPr>
            <p:spPr bwMode="auto">
              <a:xfrm flipH="1">
                <a:off x="381000" y="4505122"/>
                <a:ext cx="3663950" cy="804863"/>
              </a:xfrm>
              <a:prstGeom prst="homePlate">
                <a:avLst>
                  <a:gd name="adj" fmla="val 49991"/>
                </a:avLst>
              </a:prstGeom>
              <a:solidFill>
                <a:srgbClr val="20B7A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21900" tIns="121900" rIns="121900" bIns="121900"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Clr>
                    <a:srgbClr val="000000"/>
                  </a:buClr>
                  <a:buSzPts val="1800"/>
                  <a:buNone/>
                </a:pPr>
                <a:r>
                  <a:rPr lang="en-US" altLang="en-US" sz="2500">
                    <a:solidFill>
                      <a:srgbClr val="000000"/>
                    </a:solidFill>
                    <a:latin typeface="Times New Roman" panose="02020603050405020304" pitchFamily="18" charset="0"/>
                    <a:cs typeface="Times New Roman" panose="02020603050405020304" pitchFamily="18" charset="0"/>
                    <a:sym typeface="Times New Roman" panose="02020603050405020304" pitchFamily="18" charset="0"/>
                  </a:rPr>
                  <a:t>Kiểm tra và chỉnh sửa</a:t>
                </a:r>
              </a:p>
            </p:txBody>
          </p:sp>
        </p:grpSp>
      </p:grpSp>
      <p:sp>
        <p:nvSpPr>
          <p:cNvPr id="3" name="Rectangle 2">
            <a:extLst>
              <a:ext uri="{FF2B5EF4-FFF2-40B4-BE49-F238E27FC236}">
                <a16:creationId xmlns:a16="http://schemas.microsoft.com/office/drawing/2014/main" id="{0B284F59-BA2C-00E7-C499-3AD101A22754}"/>
              </a:ext>
            </a:extLst>
          </p:cNvPr>
          <p:cNvSpPr/>
          <p:nvPr/>
        </p:nvSpPr>
        <p:spPr>
          <a:xfrm>
            <a:off x="971550" y="802485"/>
            <a:ext cx="10458449" cy="954107"/>
          </a:xfrm>
          <a:prstGeom prst="rect">
            <a:avLst/>
          </a:prstGeom>
          <a:noFill/>
        </p:spPr>
        <p:txBody>
          <a:bodyPr wrap="square">
            <a:spAutoFit/>
          </a:bodyPr>
          <a:lstStyle/>
          <a:p>
            <a:pPr algn="ctr" eaLnBrk="0" fontAlgn="base" hangingPunct="0">
              <a:spcBef>
                <a:spcPct val="0"/>
              </a:spcBef>
              <a:spcAft>
                <a:spcPct val="0"/>
              </a:spcAft>
              <a:defRPr/>
            </a:pPr>
            <a:r>
              <a:rPr lang="en-US" sz="2800" b="1" u="sng" dirty="0">
                <a:ln w="10541" cmpd="sng">
                  <a:solidFill>
                    <a:srgbClr val="7D7D7D">
                      <a:tint val="100000"/>
                      <a:shade val="100000"/>
                      <a:satMod val="110000"/>
                    </a:srgbClr>
                  </a:solidFill>
                  <a:prstDash val="solid"/>
                </a:ln>
                <a:solidFill>
                  <a:srgbClr val="0000FF"/>
                </a:solidFill>
                <a:latin typeface="Times New Roman" panose="02020603050405020304" pitchFamily="18" charset="0"/>
                <a:cs typeface="Times New Roman" pitchFamily="18" charset="0"/>
              </a:rPr>
              <a:t>NÓI VÀ NGHE</a:t>
            </a:r>
            <a:r>
              <a:rPr lang="en-US" sz="2800" b="1" dirty="0">
                <a:ln w="10541" cmpd="sng">
                  <a:solidFill>
                    <a:srgbClr val="7D7D7D">
                      <a:tint val="100000"/>
                      <a:shade val="100000"/>
                      <a:satMod val="110000"/>
                    </a:srgbClr>
                  </a:solidFill>
                  <a:prstDash val="solid"/>
                </a:ln>
                <a:solidFill>
                  <a:srgbClr val="0000FF"/>
                </a:solidFill>
                <a:latin typeface="Times New Roman" panose="02020603050405020304" pitchFamily="18" charset="0"/>
                <a:cs typeface="Times New Roman" pitchFamily="18" charset="0"/>
              </a:rPr>
              <a:t>: TRÌNH BÀY BÁO CÁO KẾT QUẢ NGHIÊN CỨU VỀ MỘT VẤN ĐỀ TỰ NHIÊN HOẶC XÃ HỘI</a:t>
            </a:r>
          </a:p>
        </p:txBody>
      </p:sp>
      <p:sp>
        <p:nvSpPr>
          <p:cNvPr id="4" name="TextBox 3">
            <a:extLst>
              <a:ext uri="{FF2B5EF4-FFF2-40B4-BE49-F238E27FC236}">
                <a16:creationId xmlns:a16="http://schemas.microsoft.com/office/drawing/2014/main" id="{5B878CCF-B0EC-AB26-1BC6-B6A7E4E2A10F}"/>
              </a:ext>
            </a:extLst>
          </p:cNvPr>
          <p:cNvSpPr txBox="1"/>
          <p:nvPr/>
        </p:nvSpPr>
        <p:spPr>
          <a:xfrm>
            <a:off x="2508252" y="76200"/>
            <a:ext cx="7245349" cy="553998"/>
          </a:xfrm>
          <a:prstGeom prst="rect">
            <a:avLst/>
          </a:prstGeom>
          <a:noFill/>
        </p:spPr>
        <p:txBody>
          <a:bodyPr>
            <a:spAutoFit/>
          </a:bodyPr>
          <a:lstStyle/>
          <a:p>
            <a:pPr eaLnBrk="0" fontAlgn="base" hangingPunct="0">
              <a:spcBef>
                <a:spcPct val="0"/>
              </a:spcBef>
              <a:spcAft>
                <a:spcPct val="0"/>
              </a:spcAft>
              <a:defRPr/>
            </a:pPr>
            <a:r>
              <a:rPr lang="en-US" sz="3000" b="1" dirty="0">
                <a:ln w="10541" cmpd="sng">
                  <a:solidFill>
                    <a:srgbClr val="7D7D7D">
                      <a:tint val="100000"/>
                      <a:shade val="100000"/>
                      <a:satMod val="110000"/>
                    </a:srgbClr>
                  </a:solidFill>
                  <a:prstDash val="solid"/>
                </a:ln>
                <a:solidFill>
                  <a:srgbClr val="0000FF"/>
                </a:solidFill>
                <a:latin typeface="Times New Roman" panose="02020603050405020304" pitchFamily="18" charset="0"/>
                <a:cs typeface="Times New Roman" pitchFamily="18" charset="0"/>
              </a:rPr>
              <a:t> </a:t>
            </a:r>
            <a:r>
              <a:rPr lang="en-US" sz="3000" b="1" dirty="0" err="1">
                <a:ln w="10541" cmpd="sng">
                  <a:solidFill>
                    <a:srgbClr val="7D7D7D">
                      <a:tint val="100000"/>
                      <a:shade val="100000"/>
                      <a:satMod val="110000"/>
                    </a:srgbClr>
                  </a:solidFill>
                  <a:prstDash val="solid"/>
                </a:ln>
                <a:solidFill>
                  <a:srgbClr val="FF0000"/>
                </a:solidFill>
                <a:latin typeface="Times New Roman" panose="02020603050405020304" pitchFamily="18" charset="0"/>
                <a:cs typeface="Times New Roman" pitchFamily="18" charset="0"/>
              </a:rPr>
              <a:t>Bài</a:t>
            </a:r>
            <a:r>
              <a:rPr lang="en-US" sz="3000" b="1" dirty="0">
                <a:ln w="10541" cmpd="sng">
                  <a:solidFill>
                    <a:srgbClr val="7D7D7D">
                      <a:tint val="100000"/>
                      <a:shade val="100000"/>
                      <a:satMod val="110000"/>
                    </a:srgbClr>
                  </a:solidFill>
                  <a:prstDash val="solid"/>
                </a:ln>
                <a:solidFill>
                  <a:srgbClr val="FF0000"/>
                </a:solidFill>
                <a:latin typeface="Times New Roman" panose="02020603050405020304" pitchFamily="18" charset="0"/>
                <a:cs typeface="Times New Roman" pitchFamily="18" charset="0"/>
              </a:rPr>
              <a:t> 7. TÙY BÚT, TẢN VĂN, TRUYỆN KÍ</a:t>
            </a:r>
            <a:endParaRPr lang="en-US" sz="3000" dirty="0">
              <a:solidFill>
                <a:prstClr val="black"/>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500"/>
                                        <p:tgtEl>
                                          <p:spTgt spid="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wipe(right)">
                                      <p:cBhvr>
                                        <p:cTn id="12" dur="1500"/>
                                        <p:tgtEl>
                                          <p:spTgt spid="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left)">
                                      <p:cBhvr>
                                        <p:cTn id="17" dur="1500"/>
                                        <p:tgtEl>
                                          <p:spTgt spid="1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wipe(right)">
                                      <p:cBhvr>
                                        <p:cTn id="22" dur="1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 Box 34">
            <a:extLst>
              <a:ext uri="{FF2B5EF4-FFF2-40B4-BE49-F238E27FC236}">
                <a16:creationId xmlns:a16="http://schemas.microsoft.com/office/drawing/2014/main" id="{07D4BD52-A41D-84FB-045C-B1456AC93D8D}"/>
              </a:ext>
            </a:extLst>
          </p:cNvPr>
          <p:cNvSpPr txBox="1">
            <a:spLocks noChangeArrowheads="1"/>
          </p:cNvSpPr>
          <p:nvPr/>
        </p:nvSpPr>
        <p:spPr bwMode="auto">
          <a:xfrm>
            <a:off x="2777836" y="1144589"/>
            <a:ext cx="184731" cy="461665"/>
          </a:xfrm>
          <a:prstGeom prst="rect">
            <a:avLst/>
          </a:prstGeom>
          <a:noFill/>
          <a:ln w="9525">
            <a:noFill/>
            <a:miter lim="800000"/>
            <a:headEnd/>
            <a:tailEnd/>
          </a:ln>
        </p:spPr>
        <p:txBody>
          <a:bodyPr wrap="none">
            <a:spAutoFit/>
          </a:bodyPr>
          <a:lstStyle/>
          <a:p>
            <a:pPr algn="ctr" eaLnBrk="0" fontAlgn="base" hangingPunct="0">
              <a:spcBef>
                <a:spcPct val="0"/>
              </a:spcBef>
              <a:spcAft>
                <a:spcPct val="0"/>
              </a:spcAft>
              <a:defRPr/>
            </a:pPr>
            <a:endParaRPr lang="en-US" sz="2400" b="1">
              <a:solidFill>
                <a:srgbClr val="FFFF00"/>
              </a:solidFill>
              <a:effectLst>
                <a:outerShdw blurRad="38100" dist="38100" dir="2700000" algn="tl">
                  <a:srgbClr val="000000"/>
                </a:outerShdw>
              </a:effectLst>
              <a:latin typeface="Arial" charset="0"/>
              <a:cs typeface="Arial" panose="020B0604020202020204" pitchFamily="34" charset="0"/>
            </a:endParaRPr>
          </a:p>
        </p:txBody>
      </p:sp>
      <p:sp>
        <p:nvSpPr>
          <p:cNvPr id="20483" name="Rectangle 15">
            <a:extLst>
              <a:ext uri="{FF2B5EF4-FFF2-40B4-BE49-F238E27FC236}">
                <a16:creationId xmlns:a16="http://schemas.microsoft.com/office/drawing/2014/main" id="{BF5B68E4-7A09-D30D-EA11-F8C89DE31650}"/>
              </a:ext>
            </a:extLst>
          </p:cNvPr>
          <p:cNvSpPr>
            <a:spLocks noChangeArrowheads="1"/>
          </p:cNvSpPr>
          <p:nvPr/>
        </p:nvSpPr>
        <p:spPr bwMode="auto">
          <a:xfrm>
            <a:off x="304800" y="609601"/>
            <a:ext cx="11498262" cy="6143625"/>
          </a:xfrm>
          <a:prstGeom prst="rect">
            <a:avLst/>
          </a:prstGeom>
          <a:noFill/>
          <a:ln w="57150" cmpd="thinThick">
            <a:solidFill>
              <a:srgbClr val="FF33CC"/>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None/>
            </a:pPr>
            <a:endParaRPr lang="en-US" altLang="en-US" sz="1800">
              <a:solidFill>
                <a:srgbClr val="000000"/>
              </a:solidFill>
              <a:latin typeface="Arial" panose="020B0604020202020204" pitchFamily="34" charset="0"/>
              <a:cs typeface="Arial" panose="020B0604020202020204" pitchFamily="34" charset="0"/>
            </a:endParaRPr>
          </a:p>
        </p:txBody>
      </p:sp>
      <p:graphicFrame>
        <p:nvGraphicFramePr>
          <p:cNvPr id="20484" name="Object 2">
            <a:extLst>
              <a:ext uri="{FF2B5EF4-FFF2-40B4-BE49-F238E27FC236}">
                <a16:creationId xmlns:a16="http://schemas.microsoft.com/office/drawing/2014/main" id="{FFE4CAE0-CFCF-3D1B-5E07-531EB019EF10}"/>
              </a:ext>
            </a:extLst>
          </p:cNvPr>
          <p:cNvGraphicFramePr>
            <a:graphicFrameLocks noChangeAspect="1"/>
          </p:cNvGraphicFramePr>
          <p:nvPr>
            <p:extLst>
              <p:ext uri="{D42A27DB-BD31-4B8C-83A1-F6EECF244321}">
                <p14:modId xmlns:p14="http://schemas.microsoft.com/office/powerpoint/2010/main" val="1716658903"/>
              </p:ext>
            </p:extLst>
          </p:nvPr>
        </p:nvGraphicFramePr>
        <p:xfrm>
          <a:off x="9996262" y="5689239"/>
          <a:ext cx="1743075" cy="887413"/>
        </p:xfrm>
        <a:graphic>
          <a:graphicData uri="http://schemas.openxmlformats.org/presentationml/2006/ole">
            <mc:AlternateContent xmlns:mc="http://schemas.openxmlformats.org/markup-compatibility/2006">
              <mc:Choice xmlns:v="urn:schemas-microsoft-com:vml" Requires="v">
                <p:oleObj r:id="rId2" imgW="1999793" imgH="1831543" progId="">
                  <p:embed/>
                </p:oleObj>
              </mc:Choice>
              <mc:Fallback>
                <p:oleObj r:id="rId2" imgW="1999793" imgH="1831543" progId="">
                  <p:embed/>
                  <p:pic>
                    <p:nvPicPr>
                      <p:cNvPr id="20484" name="Object 2">
                        <a:extLst>
                          <a:ext uri="{FF2B5EF4-FFF2-40B4-BE49-F238E27FC236}">
                            <a16:creationId xmlns:a16="http://schemas.microsoft.com/office/drawing/2014/main" id="{FFE4CAE0-CFCF-3D1B-5E07-531EB019EF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96262" y="5689239"/>
                        <a:ext cx="1743075" cy="88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85" name="Object 13">
            <a:extLst>
              <a:ext uri="{FF2B5EF4-FFF2-40B4-BE49-F238E27FC236}">
                <a16:creationId xmlns:a16="http://schemas.microsoft.com/office/drawing/2014/main" id="{3022EB7E-B7F6-FB23-4CE1-51294F6F3CF4}"/>
              </a:ext>
            </a:extLst>
          </p:cNvPr>
          <p:cNvGraphicFramePr>
            <a:graphicFrameLocks noChangeAspect="1"/>
          </p:cNvGraphicFramePr>
          <p:nvPr/>
        </p:nvGraphicFramePr>
        <p:xfrm>
          <a:off x="1620839" y="627063"/>
          <a:ext cx="706437" cy="609600"/>
        </p:xfrm>
        <a:graphic>
          <a:graphicData uri="http://schemas.openxmlformats.org/presentationml/2006/ole">
            <mc:AlternateContent xmlns:mc="http://schemas.openxmlformats.org/markup-compatibility/2006">
              <mc:Choice xmlns:v="urn:schemas-microsoft-com:vml" Requires="v">
                <p:oleObj r:id="rId4" imgW="1278331" imgH="1273759" progId="">
                  <p:embed/>
                </p:oleObj>
              </mc:Choice>
              <mc:Fallback>
                <p:oleObj r:id="rId4" imgW="1278331" imgH="1273759" progId="">
                  <p:embed/>
                  <p:pic>
                    <p:nvPicPr>
                      <p:cNvPr id="20485" name="Object 13">
                        <a:extLst>
                          <a:ext uri="{FF2B5EF4-FFF2-40B4-BE49-F238E27FC236}">
                            <a16:creationId xmlns:a16="http://schemas.microsoft.com/office/drawing/2014/main" id="{3022EB7E-B7F6-FB23-4CE1-51294F6F3CF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20839" y="627063"/>
                        <a:ext cx="706437"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486" name="Rectangle 8">
            <a:extLst>
              <a:ext uri="{FF2B5EF4-FFF2-40B4-BE49-F238E27FC236}">
                <a16:creationId xmlns:a16="http://schemas.microsoft.com/office/drawing/2014/main" id="{359DDF45-EB04-1236-9963-CD203E186DBC}"/>
              </a:ext>
            </a:extLst>
          </p:cNvPr>
          <p:cNvSpPr>
            <a:spLocks noChangeArrowheads="1"/>
          </p:cNvSpPr>
          <p:nvPr/>
        </p:nvSpPr>
        <p:spPr bwMode="auto">
          <a:xfrm>
            <a:off x="304800" y="1"/>
            <a:ext cx="11498262" cy="595313"/>
          </a:xfrm>
          <a:prstGeom prst="rect">
            <a:avLst/>
          </a:prstGeom>
          <a:gradFill rotWithShape="0">
            <a:gsLst>
              <a:gs pos="0">
                <a:srgbClr val="FFCC00"/>
              </a:gs>
              <a:gs pos="50000">
                <a:srgbClr val="FFFFFF"/>
              </a:gs>
              <a:gs pos="100000">
                <a:srgbClr val="FFCC00"/>
              </a:gs>
            </a:gsLst>
            <a:lin ang="5400000" scaled="1"/>
          </a:gradFill>
          <a:ln w="57150" cmpd="thinThick">
            <a:solidFill>
              <a:srgbClr val="7030A0"/>
            </a:solidFill>
            <a:prstDash val="sysDot"/>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None/>
            </a:pPr>
            <a:endParaRPr lang="en-US" altLang="en-US" sz="1800">
              <a:solidFill>
                <a:srgbClr val="FF0000"/>
              </a:solidFill>
              <a:latin typeface="Arial" panose="020B0604020202020204" pitchFamily="34" charset="0"/>
              <a:cs typeface="Arial" panose="020B0604020202020204" pitchFamily="34" charset="0"/>
            </a:endParaRPr>
          </a:p>
        </p:txBody>
      </p:sp>
      <p:grpSp>
        <p:nvGrpSpPr>
          <p:cNvPr id="20487" name="Group 9">
            <a:extLst>
              <a:ext uri="{FF2B5EF4-FFF2-40B4-BE49-F238E27FC236}">
                <a16:creationId xmlns:a16="http://schemas.microsoft.com/office/drawing/2014/main" id="{B6C73C48-8D4C-56CD-4DF1-43D060838E1E}"/>
              </a:ext>
            </a:extLst>
          </p:cNvPr>
          <p:cNvGrpSpPr>
            <a:grpSpLocks noChangeAspect="1"/>
          </p:cNvGrpSpPr>
          <p:nvPr/>
        </p:nvGrpSpPr>
        <p:grpSpPr bwMode="auto">
          <a:xfrm>
            <a:off x="10867800" y="101843"/>
            <a:ext cx="914400" cy="609600"/>
            <a:chOff x="96" y="0"/>
            <a:chExt cx="480" cy="624"/>
          </a:xfrm>
        </p:grpSpPr>
        <p:pic>
          <p:nvPicPr>
            <p:cNvPr id="20503" name="Picture 10" descr="226">
              <a:extLst>
                <a:ext uri="{FF2B5EF4-FFF2-40B4-BE49-F238E27FC236}">
                  <a16:creationId xmlns:a16="http://schemas.microsoft.com/office/drawing/2014/main" id="{0C626DC9-3C4E-1E7A-2506-1D212F6E629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 y="0"/>
              <a:ext cx="245"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4" name="Picture 11" descr="211">
              <a:extLst>
                <a:ext uri="{FF2B5EF4-FFF2-40B4-BE49-F238E27FC236}">
                  <a16:creationId xmlns:a16="http://schemas.microsoft.com/office/drawing/2014/main" id="{E7E6F422-A8F4-C183-7A32-733182F9AFB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 y="48"/>
              <a:ext cx="480" cy="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0488" name="Group 9">
            <a:extLst>
              <a:ext uri="{FF2B5EF4-FFF2-40B4-BE49-F238E27FC236}">
                <a16:creationId xmlns:a16="http://schemas.microsoft.com/office/drawing/2014/main" id="{1E0260BA-F6F8-E30D-693D-7765EECDB849}"/>
              </a:ext>
            </a:extLst>
          </p:cNvPr>
          <p:cNvGrpSpPr>
            <a:grpSpLocks noChangeAspect="1"/>
          </p:cNvGrpSpPr>
          <p:nvPr/>
        </p:nvGrpSpPr>
        <p:grpSpPr bwMode="auto">
          <a:xfrm>
            <a:off x="293595" y="9526"/>
            <a:ext cx="914400" cy="623888"/>
            <a:chOff x="96" y="0"/>
            <a:chExt cx="480" cy="624"/>
          </a:xfrm>
        </p:grpSpPr>
        <p:pic>
          <p:nvPicPr>
            <p:cNvPr id="20501" name="Picture 10" descr="226">
              <a:extLst>
                <a:ext uri="{FF2B5EF4-FFF2-40B4-BE49-F238E27FC236}">
                  <a16:creationId xmlns:a16="http://schemas.microsoft.com/office/drawing/2014/main" id="{48C9EF8F-674A-5401-BF94-B1F1F255FE2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 y="0"/>
              <a:ext cx="245"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2" name="Picture 11" descr="211">
              <a:extLst>
                <a:ext uri="{FF2B5EF4-FFF2-40B4-BE49-F238E27FC236}">
                  <a16:creationId xmlns:a16="http://schemas.microsoft.com/office/drawing/2014/main" id="{1C408D24-1AF9-04E7-A87E-29029341543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 y="48"/>
              <a:ext cx="480" cy="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a:extLst>
              <a:ext uri="{FF2B5EF4-FFF2-40B4-BE49-F238E27FC236}">
                <a16:creationId xmlns:a16="http://schemas.microsoft.com/office/drawing/2014/main" id="{1AF4D8C1-7F2A-E369-AA10-AFD3908F2742}"/>
              </a:ext>
            </a:extLst>
          </p:cNvPr>
          <p:cNvSpPr txBox="1">
            <a:spLocks/>
          </p:cNvSpPr>
          <p:nvPr/>
        </p:nvSpPr>
        <p:spPr bwMode="auto">
          <a:xfrm>
            <a:off x="1207995" y="-328611"/>
            <a:ext cx="9004112" cy="976313"/>
          </a:xfrm>
          <a:prstGeom prst="rect">
            <a:avLst/>
          </a:prstGeom>
          <a:noFill/>
          <a:ln>
            <a:noFill/>
          </a:ln>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fontAlgn="auto" hangingPunct="1">
              <a:spcAft>
                <a:spcPts val="0"/>
              </a:spcAft>
              <a:defRPr/>
            </a:pPr>
            <a:endParaRPr lang="en-US" sz="2400" b="1" cap="all" dirty="0">
              <a:solidFill>
                <a:srgbClr val="002060"/>
              </a:solidFill>
              <a:effectLst>
                <a:reflection blurRad="12700" stA="48000" endA="300" endPos="55000" dir="5400000" sy="-90000" algn="bl" rotWithShape="0"/>
              </a:effectLst>
              <a:latin typeface="Times New Roman" panose="02020603050405020304" pitchFamily="18" charset="0"/>
              <a:cs typeface="Times New Roman" panose="02020603050405020304" pitchFamily="18" charset="0"/>
            </a:endParaRPr>
          </a:p>
          <a:p>
            <a:pPr eaLnBrk="1" fontAlgn="auto" hangingPunct="1">
              <a:spcAft>
                <a:spcPts val="0"/>
              </a:spcAft>
              <a:defRPr/>
            </a:pPr>
            <a:r>
              <a:rPr lang="en-US" sz="2800" b="1" cap="all" dirty="0">
                <a:solidFill>
                  <a:srgbClr val="002060"/>
                </a:solidFill>
                <a:effectLst>
                  <a:reflection blurRad="12700" stA="48000" endA="300" endPos="55000" dir="5400000" sy="-90000" algn="bl" rotWithShape="0"/>
                </a:effectLst>
                <a:latin typeface="Times New Roman" panose="02020603050405020304" pitchFamily="18" charset="0"/>
                <a:cs typeface="Times New Roman" panose="02020603050405020304" pitchFamily="18" charset="0"/>
              </a:rPr>
              <a:t>MỘT SỐ LƯU Ý </a:t>
            </a:r>
            <a:r>
              <a:rPr lang="en-US" sz="2800" b="1" cap="all" dirty="0" err="1">
                <a:solidFill>
                  <a:srgbClr val="002060"/>
                </a:solidFill>
                <a:effectLst>
                  <a:reflection blurRad="12700" stA="48000" endA="300" endPos="55000" dir="5400000" sy="-90000" algn="bl" rotWithShape="0"/>
                </a:effectLst>
                <a:latin typeface="Times New Roman" panose="02020603050405020304" pitchFamily="18" charset="0"/>
                <a:cs typeface="Times New Roman" panose="02020603050405020304" pitchFamily="18" charset="0"/>
              </a:rPr>
              <a:t>khi</a:t>
            </a:r>
            <a:r>
              <a:rPr lang="en-US" sz="2800" b="1" cap="all" dirty="0">
                <a:solidFill>
                  <a:srgbClr val="002060"/>
                </a:solidFill>
                <a:effectLst>
                  <a:reflection blurRad="12700" stA="48000" endA="300" endPos="55000" dir="5400000" sy="-90000" algn="bl" rotWithShape="0"/>
                </a:effectLst>
                <a:latin typeface="Times New Roman" panose="02020603050405020304" pitchFamily="18" charset="0"/>
                <a:cs typeface="Times New Roman" panose="02020603050405020304" pitchFamily="18" charset="0"/>
              </a:rPr>
              <a:t> </a:t>
            </a:r>
            <a:r>
              <a:rPr lang="en-US" sz="2800" b="1" cap="all" dirty="0" err="1">
                <a:solidFill>
                  <a:srgbClr val="002060"/>
                </a:solidFill>
                <a:effectLst>
                  <a:reflection blurRad="12700" stA="48000" endA="300" endPos="55000" dir="5400000" sy="-90000" algn="bl" rotWithShape="0"/>
                </a:effectLst>
                <a:latin typeface="Times New Roman" panose="02020603050405020304" pitchFamily="18" charset="0"/>
                <a:cs typeface="Times New Roman" panose="02020603050405020304" pitchFamily="18" charset="0"/>
              </a:rPr>
              <a:t>Trình</a:t>
            </a:r>
            <a:r>
              <a:rPr lang="en-US" sz="2800" b="1" cap="all" dirty="0">
                <a:solidFill>
                  <a:srgbClr val="002060"/>
                </a:solidFill>
                <a:effectLst>
                  <a:reflection blurRad="12700" stA="48000" endA="300" endPos="55000" dir="5400000" sy="-90000" algn="bl" rotWithShape="0"/>
                </a:effectLst>
                <a:latin typeface="Times New Roman" panose="02020603050405020304" pitchFamily="18" charset="0"/>
                <a:cs typeface="Times New Roman" panose="02020603050405020304" pitchFamily="18" charset="0"/>
              </a:rPr>
              <a:t> </a:t>
            </a:r>
            <a:r>
              <a:rPr lang="en-US" sz="2800" b="1" cap="all" dirty="0" err="1">
                <a:solidFill>
                  <a:srgbClr val="002060"/>
                </a:solidFill>
                <a:effectLst>
                  <a:reflection blurRad="12700" stA="48000" endA="300" endPos="55000" dir="5400000" sy="-90000" algn="bl" rotWithShape="0"/>
                </a:effectLst>
                <a:latin typeface="Times New Roman" panose="02020603050405020304" pitchFamily="18" charset="0"/>
                <a:cs typeface="Times New Roman" panose="02020603050405020304" pitchFamily="18" charset="0"/>
              </a:rPr>
              <a:t>bày</a:t>
            </a:r>
            <a:r>
              <a:rPr lang="en-US" sz="2800" b="1" cap="all" dirty="0">
                <a:solidFill>
                  <a:srgbClr val="002060"/>
                </a:solidFill>
                <a:effectLst>
                  <a:reflection blurRad="12700" stA="48000" endA="300" endPos="55000" dir="5400000" sy="-90000" algn="bl" rotWithShape="0"/>
                </a:effectLst>
                <a:latin typeface="Times New Roman" panose="02020603050405020304" pitchFamily="18" charset="0"/>
                <a:cs typeface="Times New Roman" panose="02020603050405020304" pitchFamily="18" charset="0"/>
              </a:rPr>
              <a:t> </a:t>
            </a:r>
            <a:r>
              <a:rPr lang="en-US" sz="2800" b="1" cap="all" dirty="0" err="1">
                <a:solidFill>
                  <a:srgbClr val="002060"/>
                </a:solidFill>
                <a:effectLst>
                  <a:reflection blurRad="12700" stA="48000" endA="300" endPos="55000" dir="5400000" sy="-90000" algn="bl" rotWithShape="0"/>
                </a:effectLst>
                <a:latin typeface="Times New Roman" panose="02020603050405020304" pitchFamily="18" charset="0"/>
                <a:cs typeface="Times New Roman" panose="02020603050405020304" pitchFamily="18" charset="0"/>
              </a:rPr>
              <a:t>và</a:t>
            </a:r>
            <a:r>
              <a:rPr lang="en-US" sz="2800" b="1" cap="all" dirty="0">
                <a:solidFill>
                  <a:srgbClr val="002060"/>
                </a:solidFill>
                <a:effectLst>
                  <a:reflection blurRad="12700" stA="48000" endA="300" endPos="55000" dir="5400000" sy="-90000" algn="bl" rotWithShape="0"/>
                </a:effectLst>
                <a:latin typeface="Times New Roman" panose="02020603050405020304" pitchFamily="18" charset="0"/>
                <a:cs typeface="Times New Roman" panose="02020603050405020304" pitchFamily="18" charset="0"/>
              </a:rPr>
              <a:t> </a:t>
            </a:r>
            <a:r>
              <a:rPr lang="en-US" sz="2800" b="1" cap="all" dirty="0" err="1">
                <a:solidFill>
                  <a:srgbClr val="002060"/>
                </a:solidFill>
                <a:effectLst>
                  <a:reflection blurRad="12700" stA="48000" endA="300" endPos="55000" dir="5400000" sy="-90000" algn="bl" rotWithShape="0"/>
                </a:effectLst>
                <a:latin typeface="Times New Roman" panose="02020603050405020304" pitchFamily="18" charset="0"/>
                <a:cs typeface="Times New Roman" panose="02020603050405020304" pitchFamily="18" charset="0"/>
              </a:rPr>
              <a:t>thảo</a:t>
            </a:r>
            <a:r>
              <a:rPr lang="en-US" sz="2800" b="1" cap="all" dirty="0">
                <a:solidFill>
                  <a:srgbClr val="002060"/>
                </a:solidFill>
                <a:effectLst>
                  <a:reflection blurRad="12700" stA="48000" endA="300" endPos="55000" dir="5400000" sy="-90000" algn="bl" rotWithShape="0"/>
                </a:effectLst>
                <a:latin typeface="Times New Roman" panose="02020603050405020304" pitchFamily="18" charset="0"/>
                <a:cs typeface="Times New Roman" panose="02020603050405020304" pitchFamily="18" charset="0"/>
              </a:rPr>
              <a:t> </a:t>
            </a:r>
            <a:r>
              <a:rPr lang="en-US" sz="2800" b="1" cap="all" dirty="0" err="1">
                <a:solidFill>
                  <a:srgbClr val="002060"/>
                </a:solidFill>
                <a:effectLst>
                  <a:reflection blurRad="12700" stA="48000" endA="300" endPos="55000" dir="5400000" sy="-90000" algn="bl" rotWithShape="0"/>
                </a:effectLst>
                <a:latin typeface="Times New Roman" panose="02020603050405020304" pitchFamily="18" charset="0"/>
                <a:cs typeface="Times New Roman" panose="02020603050405020304" pitchFamily="18" charset="0"/>
              </a:rPr>
              <a:t>luận</a:t>
            </a:r>
            <a:endParaRPr lang="en-US" sz="2800" b="1" cap="all" dirty="0">
              <a:solidFill>
                <a:srgbClr val="002060"/>
              </a:solidFill>
              <a:effectLst>
                <a:reflection blurRad="12700" stA="48000" endA="300" endPos="55000" dir="5400000" sy="-90000" algn="bl" rotWithShape="0"/>
              </a:effectLst>
              <a:latin typeface="Times New Roman" panose="02020603050405020304" pitchFamily="18"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7CA8646C-5957-67BA-CEA6-BD334ECB92EE}"/>
              </a:ext>
            </a:extLst>
          </p:cNvPr>
          <p:cNvGraphicFramePr>
            <a:graphicFrameLocks noGrp="1"/>
          </p:cNvGraphicFramePr>
          <p:nvPr>
            <p:extLst>
              <p:ext uri="{D42A27DB-BD31-4B8C-83A1-F6EECF244321}">
                <p14:modId xmlns:p14="http://schemas.microsoft.com/office/powerpoint/2010/main" val="2299859973"/>
              </p:ext>
            </p:extLst>
          </p:nvPr>
        </p:nvGraphicFramePr>
        <p:xfrm>
          <a:off x="533400" y="762000"/>
          <a:ext cx="11125200" cy="5974080"/>
        </p:xfrm>
        <a:graphic>
          <a:graphicData uri="http://schemas.openxmlformats.org/drawingml/2006/table">
            <a:tbl>
              <a:tblPr>
                <a:tableStyleId>{5940675A-B579-460E-94D1-54222C63F5DA}</a:tableStyleId>
              </a:tblPr>
              <a:tblGrid>
                <a:gridCol w="6871083">
                  <a:extLst>
                    <a:ext uri="{9D8B030D-6E8A-4147-A177-3AD203B41FA5}">
                      <a16:colId xmlns:a16="http://schemas.microsoft.com/office/drawing/2014/main" val="20000"/>
                    </a:ext>
                  </a:extLst>
                </a:gridCol>
                <a:gridCol w="4254117">
                  <a:extLst>
                    <a:ext uri="{9D8B030D-6E8A-4147-A177-3AD203B41FA5}">
                      <a16:colId xmlns:a16="http://schemas.microsoft.com/office/drawing/2014/main" val="20001"/>
                    </a:ext>
                  </a:extLst>
                </a:gridCol>
              </a:tblGrid>
              <a:tr h="355640">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defRPr>
                      </a:lvl5pPr>
                      <a:lvl6pPr marL="2514600" indent="-228600" algn="l" defTabSz="914400" rtl="0" eaLnBrk="0" fontAlgn="base" latinLnBrk="0" hangingPunct="0">
                        <a:spcBef>
                          <a:spcPct val="20000"/>
                        </a:spcBef>
                        <a:spcAft>
                          <a:spcPct val="0"/>
                        </a:spcAft>
                        <a:defRPr sz="1800" kern="1200">
                          <a:solidFill>
                            <a:schemeClr val="tx1"/>
                          </a:solidFill>
                          <a:latin typeface="Arial" panose="020B0604020202020204" pitchFamily="34" charset="0"/>
                        </a:defRPr>
                      </a:lvl6pPr>
                      <a:lvl7pPr marL="2971800" indent="-228600" algn="l" defTabSz="914400" rtl="0" eaLnBrk="0" fontAlgn="base" latinLnBrk="0" hangingPunct="0">
                        <a:spcBef>
                          <a:spcPct val="20000"/>
                        </a:spcBef>
                        <a:spcAft>
                          <a:spcPct val="0"/>
                        </a:spcAft>
                        <a:defRPr sz="1800" kern="1200">
                          <a:solidFill>
                            <a:schemeClr val="tx1"/>
                          </a:solidFill>
                          <a:latin typeface="Arial" panose="020B0604020202020204" pitchFamily="34" charset="0"/>
                        </a:defRPr>
                      </a:lvl7pPr>
                      <a:lvl8pPr marL="3429000" indent="-228600" algn="l" defTabSz="914400" rtl="0" eaLnBrk="0" fontAlgn="base" latinLnBrk="0" hangingPunct="0">
                        <a:spcBef>
                          <a:spcPct val="20000"/>
                        </a:spcBef>
                        <a:spcAft>
                          <a:spcPct val="0"/>
                        </a:spcAft>
                        <a:defRPr sz="1800" kern="1200">
                          <a:solidFill>
                            <a:schemeClr val="tx1"/>
                          </a:solidFill>
                          <a:latin typeface="Arial" panose="020B0604020202020204" pitchFamily="34" charset="0"/>
                        </a:defRPr>
                      </a:lvl8pPr>
                      <a:lvl9pPr marL="3886200" indent="-228600" algn="l" defTabSz="914400" rtl="0" eaLnBrk="0" fontAlgn="base" latinLnBrk="0" hangingPunct="0">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ts val="0"/>
                        </a:spcAft>
                        <a:buClrTx/>
                        <a:buSzTx/>
                        <a:buFontTx/>
                        <a:buNone/>
                        <a:tabLst/>
                      </a:pPr>
                      <a:r>
                        <a:rPr kumimoji="0" lang="en-US" altLang="en-US" sz="2800" b="1" u="none" strike="noStrike" cap="none" normalizeH="0" baseline="0" dirty="0" err="1">
                          <a:ln>
                            <a:noFill/>
                          </a:ln>
                          <a:solidFill>
                            <a:srgbClr val="002060"/>
                          </a:solidFill>
                          <a:effectLst/>
                          <a:latin typeface="Times New Roman" panose="02020603050405020304" pitchFamily="18" charset="0"/>
                          <a:cs typeface="Times New Roman" panose="02020603050405020304" pitchFamily="18" charset="0"/>
                        </a:rPr>
                        <a:t>Người</a:t>
                      </a:r>
                      <a:r>
                        <a:rPr kumimoji="0" lang="en-US" altLang="en-US" sz="2800" b="1"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 </a:t>
                      </a:r>
                      <a:r>
                        <a:rPr kumimoji="0" lang="en-US" altLang="en-US" sz="2800" b="1" u="none" strike="noStrike" cap="none" normalizeH="0" baseline="0" dirty="0" err="1">
                          <a:ln>
                            <a:noFill/>
                          </a:ln>
                          <a:solidFill>
                            <a:srgbClr val="002060"/>
                          </a:solidFill>
                          <a:effectLst/>
                          <a:latin typeface="Times New Roman" panose="02020603050405020304" pitchFamily="18" charset="0"/>
                          <a:cs typeface="Times New Roman" panose="02020603050405020304" pitchFamily="18" charset="0"/>
                        </a:rPr>
                        <a:t>nói</a:t>
                      </a:r>
                      <a:endParaRPr kumimoji="0" lang="en-US" altLang="en-US" sz="2800" b="1" i="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endParaRPr>
                    </a:p>
                  </a:txBody>
                  <a:tcPr marL="51428" marR="51428" marT="0" marB="0" horzOverflow="overflow">
                    <a:solidFill>
                      <a:srgbClr val="FFFF6D"/>
                    </a:solid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defRPr>
                      </a:lvl5pPr>
                      <a:lvl6pPr marL="2514600" indent="-228600" algn="l" defTabSz="914400" rtl="0" eaLnBrk="0" fontAlgn="base" latinLnBrk="0" hangingPunct="0">
                        <a:spcBef>
                          <a:spcPct val="20000"/>
                        </a:spcBef>
                        <a:spcAft>
                          <a:spcPct val="0"/>
                        </a:spcAft>
                        <a:defRPr sz="1800" kern="1200">
                          <a:solidFill>
                            <a:schemeClr val="tx1"/>
                          </a:solidFill>
                          <a:latin typeface="Arial" panose="020B0604020202020204" pitchFamily="34" charset="0"/>
                        </a:defRPr>
                      </a:lvl6pPr>
                      <a:lvl7pPr marL="2971800" indent="-228600" algn="l" defTabSz="914400" rtl="0" eaLnBrk="0" fontAlgn="base" latinLnBrk="0" hangingPunct="0">
                        <a:spcBef>
                          <a:spcPct val="20000"/>
                        </a:spcBef>
                        <a:spcAft>
                          <a:spcPct val="0"/>
                        </a:spcAft>
                        <a:defRPr sz="1800" kern="1200">
                          <a:solidFill>
                            <a:schemeClr val="tx1"/>
                          </a:solidFill>
                          <a:latin typeface="Arial" panose="020B0604020202020204" pitchFamily="34" charset="0"/>
                        </a:defRPr>
                      </a:lvl7pPr>
                      <a:lvl8pPr marL="3429000" indent="-228600" algn="l" defTabSz="914400" rtl="0" eaLnBrk="0" fontAlgn="base" latinLnBrk="0" hangingPunct="0">
                        <a:spcBef>
                          <a:spcPct val="20000"/>
                        </a:spcBef>
                        <a:spcAft>
                          <a:spcPct val="0"/>
                        </a:spcAft>
                        <a:defRPr sz="1800" kern="1200">
                          <a:solidFill>
                            <a:schemeClr val="tx1"/>
                          </a:solidFill>
                          <a:latin typeface="Arial" panose="020B0604020202020204" pitchFamily="34" charset="0"/>
                        </a:defRPr>
                      </a:lvl8pPr>
                      <a:lvl9pPr marL="3886200" indent="-228600" algn="l" defTabSz="914400" rtl="0" eaLnBrk="0" fontAlgn="base" latinLnBrk="0" hangingPunct="0">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ts val="0"/>
                        </a:spcAft>
                        <a:buClrTx/>
                        <a:buSzTx/>
                        <a:buFontTx/>
                        <a:buNone/>
                        <a:tabLst/>
                      </a:pPr>
                      <a:r>
                        <a:rPr kumimoji="0" lang="en-US" altLang="en-US" sz="2800" b="1" u="none" strike="noStrike" cap="none" normalizeH="0" baseline="0" dirty="0" err="1">
                          <a:ln>
                            <a:noFill/>
                          </a:ln>
                          <a:solidFill>
                            <a:srgbClr val="002060"/>
                          </a:solidFill>
                          <a:effectLst/>
                          <a:latin typeface="Times New Roman" panose="02020603050405020304" pitchFamily="18" charset="0"/>
                          <a:cs typeface="Times New Roman" panose="02020603050405020304" pitchFamily="18" charset="0"/>
                        </a:rPr>
                        <a:t>Người</a:t>
                      </a:r>
                      <a:r>
                        <a:rPr kumimoji="0" lang="en-US" altLang="en-US" sz="2800" b="1"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 </a:t>
                      </a:r>
                      <a:r>
                        <a:rPr kumimoji="0" lang="en-US" altLang="en-US" sz="2800" b="1" u="none" strike="noStrike" cap="none" normalizeH="0" baseline="0" dirty="0" err="1">
                          <a:ln>
                            <a:noFill/>
                          </a:ln>
                          <a:solidFill>
                            <a:srgbClr val="002060"/>
                          </a:solidFill>
                          <a:effectLst/>
                          <a:latin typeface="Times New Roman" panose="02020603050405020304" pitchFamily="18" charset="0"/>
                          <a:cs typeface="Times New Roman" panose="02020603050405020304" pitchFamily="18" charset="0"/>
                        </a:rPr>
                        <a:t>nghe</a:t>
                      </a:r>
                      <a:endParaRPr kumimoji="0" lang="en-US" altLang="en-US" sz="2800" b="1" i="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endParaRPr>
                    </a:p>
                  </a:txBody>
                  <a:tcPr marL="51428" marR="51428" marT="0" marB="0" horzOverflow="overflow">
                    <a:solidFill>
                      <a:schemeClr val="accent3">
                        <a:lumMod val="20000"/>
                        <a:lumOff val="80000"/>
                      </a:schemeClr>
                    </a:solidFill>
                  </a:tcPr>
                </a:tc>
                <a:extLst>
                  <a:ext uri="{0D108BD9-81ED-4DB2-BD59-A6C34878D82A}">
                    <a16:rowId xmlns:a16="http://schemas.microsoft.com/office/drawing/2014/main" val="10000"/>
                  </a:ext>
                </a:extLst>
              </a:tr>
              <a:tr h="5334594">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defRPr>
                      </a:lvl5pPr>
                      <a:lvl6pPr marL="2514600" indent="-228600" algn="l" defTabSz="914400" rtl="0" eaLnBrk="0" fontAlgn="base" latinLnBrk="0" hangingPunct="0">
                        <a:spcBef>
                          <a:spcPct val="20000"/>
                        </a:spcBef>
                        <a:spcAft>
                          <a:spcPct val="0"/>
                        </a:spcAft>
                        <a:defRPr sz="1800" kern="1200">
                          <a:solidFill>
                            <a:schemeClr val="tx1"/>
                          </a:solidFill>
                          <a:latin typeface="Arial" panose="020B0604020202020204" pitchFamily="34" charset="0"/>
                        </a:defRPr>
                      </a:lvl6pPr>
                      <a:lvl7pPr marL="2971800" indent="-228600" algn="l" defTabSz="914400" rtl="0" eaLnBrk="0" fontAlgn="base" latinLnBrk="0" hangingPunct="0">
                        <a:spcBef>
                          <a:spcPct val="20000"/>
                        </a:spcBef>
                        <a:spcAft>
                          <a:spcPct val="0"/>
                        </a:spcAft>
                        <a:defRPr sz="1800" kern="1200">
                          <a:solidFill>
                            <a:schemeClr val="tx1"/>
                          </a:solidFill>
                          <a:latin typeface="Arial" panose="020B0604020202020204" pitchFamily="34" charset="0"/>
                        </a:defRPr>
                      </a:lvl7pPr>
                      <a:lvl8pPr marL="3429000" indent="-228600" algn="l" defTabSz="914400" rtl="0" eaLnBrk="0" fontAlgn="base" latinLnBrk="0" hangingPunct="0">
                        <a:spcBef>
                          <a:spcPct val="20000"/>
                        </a:spcBef>
                        <a:spcAft>
                          <a:spcPct val="0"/>
                        </a:spcAft>
                        <a:defRPr sz="1800" kern="1200">
                          <a:solidFill>
                            <a:schemeClr val="tx1"/>
                          </a:solidFill>
                          <a:latin typeface="Arial" panose="020B0604020202020204" pitchFamily="34" charset="0"/>
                        </a:defRPr>
                      </a:lvl8pPr>
                      <a:lvl9pPr marL="3886200" indent="-228600" algn="l" defTabSz="914400" rtl="0" eaLnBrk="0" fontAlgn="base" latinLnBrk="0" hangingPunct="0">
                        <a:spcBef>
                          <a:spcPct val="20000"/>
                        </a:spcBef>
                        <a:spcAft>
                          <a:spcPct val="0"/>
                        </a:spcAft>
                        <a:defRPr sz="1800" kern="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ts val="0"/>
                        </a:spcAft>
                        <a:buClrTx/>
                        <a:buSzTx/>
                        <a:buFontTx/>
                        <a:buNone/>
                        <a:tabLst/>
                      </a:pPr>
                      <a:r>
                        <a:rPr kumimoji="0" lang="vi-VN"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a:t>
                      </a:r>
                      <a:r>
                        <a:rPr kumimoji="0" lang="vi-VN" altLang="en-US" sz="2600" b="0" u="none" strike="noStrike" cap="none" spc="-90" normalizeH="0" baseline="0" dirty="0">
                          <a:ln>
                            <a:noFill/>
                          </a:ln>
                          <a:solidFill>
                            <a:srgbClr val="002060"/>
                          </a:solidFill>
                          <a:effectLst/>
                          <a:latin typeface="Times New Roman" panose="02020603050405020304" pitchFamily="18" charset="0"/>
                          <a:cs typeface="Times New Roman" panose="02020603050405020304" pitchFamily="18" charset="0"/>
                        </a:rPr>
                        <a:t> Chào hỏi khi bắt đầu và cảm ơn khi kết thúc.</a:t>
                      </a:r>
                      <a:endParaRPr kumimoji="0" lang="en-US" altLang="en-US" sz="2600" b="0" u="none" strike="noStrike" cap="none" spc="-90" normalizeH="0" baseline="0" dirty="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ts val="0"/>
                        </a:spcAft>
                        <a:buClrTx/>
                        <a:buSzTx/>
                        <a:buFontTx/>
                        <a:buNone/>
                        <a:tabLst/>
                      </a:pPr>
                      <a:r>
                        <a:rPr kumimoji="0" lang="vi-VN"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 Trình bày bài</a:t>
                      </a:r>
                      <a:r>
                        <a:rPr kumimoji="0" lang="en-US"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 </a:t>
                      </a:r>
                      <a:r>
                        <a:rPr kumimoji="0" lang="en-US" altLang="en-US" sz="2600" b="0" u="none" strike="noStrike" cap="none" normalizeH="0" baseline="0" dirty="0" err="1">
                          <a:ln>
                            <a:noFill/>
                          </a:ln>
                          <a:solidFill>
                            <a:srgbClr val="002060"/>
                          </a:solidFill>
                          <a:effectLst/>
                          <a:latin typeface="Times New Roman" panose="02020603050405020304" pitchFamily="18" charset="0"/>
                          <a:cs typeface="Times New Roman" panose="02020603050405020304" pitchFamily="18" charset="0"/>
                        </a:rPr>
                        <a:t>báo</a:t>
                      </a:r>
                      <a:r>
                        <a:rPr kumimoji="0" lang="en-US"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 </a:t>
                      </a:r>
                      <a:r>
                        <a:rPr kumimoji="0" lang="en-US" altLang="en-US" sz="2600" b="0" u="none" strike="noStrike" cap="none" normalizeH="0" baseline="0" dirty="0" err="1">
                          <a:ln>
                            <a:noFill/>
                          </a:ln>
                          <a:solidFill>
                            <a:srgbClr val="002060"/>
                          </a:solidFill>
                          <a:effectLst/>
                          <a:latin typeface="Times New Roman" panose="02020603050405020304" pitchFamily="18" charset="0"/>
                          <a:cs typeface="Times New Roman" panose="02020603050405020304" pitchFamily="18" charset="0"/>
                        </a:rPr>
                        <a:t>cáo</a:t>
                      </a:r>
                      <a:r>
                        <a:rPr kumimoji="0" lang="vi-VN"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 theo dàn ý đã chuẩn bị.</a:t>
                      </a:r>
                      <a:endParaRPr kumimoji="0" lang="en-US"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ts val="0"/>
                        </a:spcAft>
                        <a:buClrTx/>
                        <a:buSzTx/>
                        <a:buFontTx/>
                        <a:buNone/>
                        <a:tabLst/>
                      </a:pPr>
                      <a:r>
                        <a:rPr kumimoji="0" lang="vi-VN"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 Nói rõ ràng, âm lượng phù hợp; tránh đọc bài viết đã chuẩn bị sẵn; sử dụng các phương tiện phi ngôn ngữ đi kèm (điệu bộ, cử chỉ, ánh mắt; hình ảnh, sơ đồ minh hoạ,…); đảm bảo thời gian quy định.</a:t>
                      </a:r>
                      <a:endParaRPr kumimoji="0" lang="en-US"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ts val="0"/>
                        </a:spcAft>
                        <a:buClrTx/>
                        <a:buSzTx/>
                        <a:buFontTx/>
                        <a:buNone/>
                        <a:tabLst/>
                      </a:pPr>
                      <a:r>
                        <a:rPr kumimoji="0" lang="vi-VN"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 Đảm bảo sự thống nhất giữa giữa nội dung với hình thức; các phương tiện hỗ trợ  trình</a:t>
                      </a:r>
                      <a:r>
                        <a:rPr kumimoji="0" lang="en-US"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 </a:t>
                      </a:r>
                      <a:r>
                        <a:rPr kumimoji="0" lang="en-US" altLang="en-US" sz="2600" b="0" u="none" strike="noStrike" cap="none" normalizeH="0" baseline="0" dirty="0" err="1">
                          <a:ln>
                            <a:noFill/>
                          </a:ln>
                          <a:solidFill>
                            <a:srgbClr val="002060"/>
                          </a:solidFill>
                          <a:effectLst/>
                          <a:latin typeface="Times New Roman" panose="02020603050405020304" pitchFamily="18" charset="0"/>
                          <a:cs typeface="Times New Roman" panose="02020603050405020304" pitchFamily="18" charset="0"/>
                        </a:rPr>
                        <a:t>bày</a:t>
                      </a:r>
                      <a:r>
                        <a:rPr kumimoji="0" lang="vi-VN"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 phù hợp. Chú ý cách diễn đạt tạo sự hấp dẫn về vấn đề thảo luận,…</a:t>
                      </a:r>
                      <a:endParaRPr kumimoji="0" lang="en-US"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ts val="0"/>
                        </a:spcAft>
                        <a:buClrTx/>
                        <a:buSzTx/>
                        <a:buFontTx/>
                        <a:buNone/>
                        <a:tabLst/>
                      </a:pPr>
                      <a:r>
                        <a:rPr kumimoji="0" lang="vi-VN" altLang="en-US" sz="2600" b="0" u="none" strike="noStrike" cap="none" spc="-50" normalizeH="0" baseline="0" dirty="0">
                          <a:ln>
                            <a:noFill/>
                          </a:ln>
                          <a:solidFill>
                            <a:srgbClr val="002060"/>
                          </a:solidFill>
                          <a:effectLst/>
                          <a:latin typeface="Times New Roman" panose="02020603050405020304" pitchFamily="18" charset="0"/>
                          <a:cs typeface="Times New Roman" panose="02020603050405020304" pitchFamily="18" charset="0"/>
                        </a:rPr>
                        <a:t>+ Trả lời các câu hỏi của người nghe (nếu có)</a:t>
                      </a:r>
                      <a:endParaRPr kumimoji="0" lang="en-US" altLang="en-US" sz="2600" b="0" u="none" strike="noStrike" cap="none" spc="-50" normalizeH="0" baseline="0" dirty="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ts val="0"/>
                        </a:spcAft>
                        <a:buClrTx/>
                        <a:buSzTx/>
                        <a:buFontTx/>
                        <a:buNone/>
                        <a:tabLst/>
                      </a:pPr>
                      <a:r>
                        <a:rPr kumimoji="0" lang="vi-VN"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 Thái độ tự tin, thoải mái</a:t>
                      </a:r>
                      <a:endParaRPr kumimoji="0" lang="en-US"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ts val="0"/>
                        </a:spcAft>
                        <a:buClrTx/>
                        <a:buSzTx/>
                        <a:buFontTx/>
                        <a:buNone/>
                        <a:tabLst/>
                      </a:pPr>
                      <a:r>
                        <a:rPr kumimoji="0" lang="vi-VN"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 Chú ý về thời gian</a:t>
                      </a:r>
                      <a:endParaRPr kumimoji="0" lang="en-US"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endParaRPr>
                    </a:p>
                  </a:txBody>
                  <a:tcPr marL="51428" marR="51428" marT="0" marB="0" horzOverflow="overflow"/>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742950" indent="-285750" algn="l" defTabSz="914400" rtl="0" eaLnBrk="1" latinLnBrk="0" hangingPunct="1">
                        <a:spcBef>
                          <a:spcPct val="20000"/>
                        </a:spcBef>
                        <a:defRPr sz="2400" kern="1200">
                          <a:solidFill>
                            <a:schemeClr val="tx1"/>
                          </a:solidFill>
                          <a:latin typeface="Arial" panose="020B0604020202020204" pitchFamily="34" charset="0"/>
                        </a:defRPr>
                      </a:lvl2pPr>
                      <a:lvl3pPr marL="1143000" indent="-228600" algn="l" defTabSz="914400" rtl="0" eaLnBrk="1" latinLnBrk="0" hangingPunct="1">
                        <a:spcBef>
                          <a:spcPct val="20000"/>
                        </a:spcBef>
                        <a:defRPr sz="2000" kern="1200">
                          <a:solidFill>
                            <a:schemeClr val="tx1"/>
                          </a:solidFill>
                          <a:latin typeface="Arial" panose="020B0604020202020204" pitchFamily="34" charset="0"/>
                        </a:defRPr>
                      </a:lvl3pPr>
                      <a:lvl4pPr marL="1600200" indent="-228600" algn="l" defTabSz="914400" rtl="0" eaLnBrk="1" latinLnBrk="0" hangingPunct="1">
                        <a:spcBef>
                          <a:spcPct val="20000"/>
                        </a:spcBef>
                        <a:defRPr sz="1800" kern="1200">
                          <a:solidFill>
                            <a:schemeClr val="tx1"/>
                          </a:solidFill>
                          <a:latin typeface="Arial" panose="020B0604020202020204" pitchFamily="34" charset="0"/>
                        </a:defRPr>
                      </a:lvl4pPr>
                      <a:lvl5pPr marL="2057400" indent="-228600" algn="l" defTabSz="914400" rtl="0" eaLnBrk="1" latinLnBrk="0" hangingPunct="1">
                        <a:spcBef>
                          <a:spcPct val="20000"/>
                        </a:spcBef>
                        <a:defRPr sz="1800" kern="1200">
                          <a:solidFill>
                            <a:schemeClr val="tx1"/>
                          </a:solidFill>
                          <a:latin typeface="Arial" panose="020B0604020202020204" pitchFamily="34" charset="0"/>
                        </a:defRPr>
                      </a:lvl5pPr>
                      <a:lvl6pPr marL="2514600" indent="-228600" algn="l" defTabSz="914400" rtl="0" eaLnBrk="0" fontAlgn="base" latinLnBrk="0" hangingPunct="0">
                        <a:spcBef>
                          <a:spcPct val="20000"/>
                        </a:spcBef>
                        <a:spcAft>
                          <a:spcPct val="0"/>
                        </a:spcAft>
                        <a:defRPr sz="1800" kern="1200">
                          <a:solidFill>
                            <a:schemeClr val="tx1"/>
                          </a:solidFill>
                          <a:latin typeface="Arial" panose="020B0604020202020204" pitchFamily="34" charset="0"/>
                        </a:defRPr>
                      </a:lvl6pPr>
                      <a:lvl7pPr marL="2971800" indent="-228600" algn="l" defTabSz="914400" rtl="0" eaLnBrk="0" fontAlgn="base" latinLnBrk="0" hangingPunct="0">
                        <a:spcBef>
                          <a:spcPct val="20000"/>
                        </a:spcBef>
                        <a:spcAft>
                          <a:spcPct val="0"/>
                        </a:spcAft>
                        <a:defRPr sz="1800" kern="1200">
                          <a:solidFill>
                            <a:schemeClr val="tx1"/>
                          </a:solidFill>
                          <a:latin typeface="Arial" panose="020B0604020202020204" pitchFamily="34" charset="0"/>
                        </a:defRPr>
                      </a:lvl7pPr>
                      <a:lvl8pPr marL="3429000" indent="-228600" algn="l" defTabSz="914400" rtl="0" eaLnBrk="0" fontAlgn="base" latinLnBrk="0" hangingPunct="0">
                        <a:spcBef>
                          <a:spcPct val="20000"/>
                        </a:spcBef>
                        <a:spcAft>
                          <a:spcPct val="0"/>
                        </a:spcAft>
                        <a:defRPr sz="1800" kern="1200">
                          <a:solidFill>
                            <a:schemeClr val="tx1"/>
                          </a:solidFill>
                          <a:latin typeface="Arial" panose="020B0604020202020204" pitchFamily="34" charset="0"/>
                        </a:defRPr>
                      </a:lvl8pPr>
                      <a:lvl9pPr marL="3886200" indent="-228600" algn="l" defTabSz="914400" rtl="0" eaLnBrk="0" fontAlgn="base" latinLnBrk="0" hangingPunct="0">
                        <a:spcBef>
                          <a:spcPct val="20000"/>
                        </a:spcBef>
                        <a:spcAft>
                          <a:spcPct val="0"/>
                        </a:spcAft>
                        <a:defRPr sz="1800" kern="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ts val="0"/>
                        </a:spcAft>
                        <a:buClrTx/>
                        <a:buSzTx/>
                        <a:buFontTx/>
                        <a:buNone/>
                        <a:tabLst/>
                      </a:pPr>
                      <a:r>
                        <a:rPr kumimoji="0" lang="vi-VN"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 Lắng nghe tích cực</a:t>
                      </a:r>
                      <a:endParaRPr kumimoji="0" lang="en-US"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ts val="0"/>
                        </a:spcAft>
                        <a:buClrTx/>
                        <a:buSzTx/>
                        <a:buFontTx/>
                        <a:buNone/>
                        <a:tabLst/>
                      </a:pPr>
                      <a:r>
                        <a:rPr kumimoji="0" lang="vi-VN"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 Ghi chép nội dung chưa rõ, chi tiết thú vị, đặc sắc, câu hỏi muốn đặt ra </a:t>
                      </a:r>
                      <a:endParaRPr kumimoji="0" lang="en-US"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ts val="0"/>
                        </a:spcAft>
                        <a:buClrTx/>
                        <a:buSzTx/>
                        <a:buFontTx/>
                        <a:buNone/>
                        <a:tabLst/>
                      </a:pPr>
                      <a:r>
                        <a:rPr kumimoji="0" lang="vi-VN"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 + Thể hiện sắc thái biểu cảm, các phương tiện hỗ trợ: sử dụng các yếu tố cử chỉ, nét mặt, ánh mắt để khích lệ người nói.</a:t>
                      </a:r>
                      <a:endParaRPr kumimoji="0" lang="en-US"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ts val="0"/>
                        </a:spcAft>
                        <a:buClrTx/>
                        <a:buSzTx/>
                        <a:buFontTx/>
                        <a:buNone/>
                        <a:tabLst/>
                      </a:pPr>
                      <a:r>
                        <a:rPr kumimoji="0" lang="vi-VN"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 Có thể trao đổi thêm quan niệm cá nhân về nội dung của bài </a:t>
                      </a:r>
                      <a:r>
                        <a:rPr kumimoji="0" lang="en-US" altLang="en-US" sz="2600" b="0" u="none" strike="noStrike" cap="none" normalizeH="0" baseline="0" dirty="0" err="1">
                          <a:ln>
                            <a:noFill/>
                          </a:ln>
                          <a:solidFill>
                            <a:srgbClr val="002060"/>
                          </a:solidFill>
                          <a:effectLst/>
                          <a:latin typeface="Times New Roman" panose="02020603050405020304" pitchFamily="18" charset="0"/>
                          <a:cs typeface="Times New Roman" panose="02020603050405020304" pitchFamily="18" charset="0"/>
                        </a:rPr>
                        <a:t>trình</a:t>
                      </a:r>
                      <a:r>
                        <a:rPr kumimoji="0" lang="en-US"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 </a:t>
                      </a:r>
                      <a:r>
                        <a:rPr kumimoji="0" lang="en-US" altLang="en-US" sz="2600" b="0" u="none" strike="noStrike" cap="none" normalizeH="0" baseline="0" dirty="0" err="1">
                          <a:ln>
                            <a:noFill/>
                          </a:ln>
                          <a:solidFill>
                            <a:srgbClr val="002060"/>
                          </a:solidFill>
                          <a:effectLst/>
                          <a:latin typeface="Times New Roman" panose="02020603050405020304" pitchFamily="18" charset="0"/>
                          <a:cs typeface="Times New Roman" panose="02020603050405020304" pitchFamily="18" charset="0"/>
                        </a:rPr>
                        <a:t>bày</a:t>
                      </a:r>
                      <a:r>
                        <a:rPr kumimoji="0" lang="vi-VN"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a:t>
                      </a:r>
                      <a:endParaRPr kumimoji="0" lang="en-US"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ts val="0"/>
                        </a:spcAft>
                        <a:buClrTx/>
                        <a:buSzTx/>
                        <a:buFontTx/>
                        <a:buNone/>
                        <a:tabLst/>
                      </a:pPr>
                      <a:r>
                        <a:rPr kumimoji="0" lang="vi-VN"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 Chú ý thời gian </a:t>
                      </a:r>
                      <a:r>
                        <a:rPr kumimoji="0" lang="en-US" altLang="en-US" sz="2600" b="0" u="none" strike="noStrike" cap="none" normalizeH="0" baseline="0" dirty="0" err="1">
                          <a:ln>
                            <a:noFill/>
                          </a:ln>
                          <a:solidFill>
                            <a:srgbClr val="002060"/>
                          </a:solidFill>
                          <a:effectLst/>
                          <a:latin typeface="Times New Roman" panose="02020603050405020304" pitchFamily="18" charset="0"/>
                          <a:cs typeface="Times New Roman" panose="02020603050405020304" pitchFamily="18" charset="0"/>
                        </a:rPr>
                        <a:t>trình</a:t>
                      </a:r>
                      <a:r>
                        <a:rPr kumimoji="0" lang="en-US" altLang="en-US" sz="2600" b="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 </a:t>
                      </a:r>
                      <a:r>
                        <a:rPr kumimoji="0" lang="en-US" altLang="en-US" sz="2600" b="0" u="none" strike="noStrike" cap="none" normalizeH="0" baseline="0" dirty="0" err="1">
                          <a:ln>
                            <a:noFill/>
                          </a:ln>
                          <a:solidFill>
                            <a:srgbClr val="002060"/>
                          </a:solidFill>
                          <a:effectLst/>
                          <a:latin typeface="Times New Roman" panose="02020603050405020304" pitchFamily="18" charset="0"/>
                          <a:cs typeface="Times New Roman" panose="02020603050405020304" pitchFamily="18" charset="0"/>
                        </a:rPr>
                        <a:t>bày</a:t>
                      </a:r>
                      <a:endParaRPr kumimoji="0" lang="en-US" altLang="en-US" sz="2600" b="0" i="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endParaRPr>
                    </a:p>
                  </a:txBody>
                  <a:tcPr marL="51428" marR="51428" marT="0" marB="0" horzOverflow="overflow"/>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 Box 34">
            <a:extLst>
              <a:ext uri="{FF2B5EF4-FFF2-40B4-BE49-F238E27FC236}">
                <a16:creationId xmlns:a16="http://schemas.microsoft.com/office/drawing/2014/main" id="{01BBCC15-60D4-D643-0878-CBFCFBEBA9BF}"/>
              </a:ext>
            </a:extLst>
          </p:cNvPr>
          <p:cNvSpPr txBox="1">
            <a:spLocks noChangeArrowheads="1"/>
          </p:cNvSpPr>
          <p:nvPr/>
        </p:nvSpPr>
        <p:spPr bwMode="auto">
          <a:xfrm>
            <a:off x="2777836" y="1144589"/>
            <a:ext cx="184731" cy="461665"/>
          </a:xfrm>
          <a:prstGeom prst="rect">
            <a:avLst/>
          </a:prstGeom>
          <a:noFill/>
          <a:ln w="9525">
            <a:noFill/>
            <a:miter lim="800000"/>
            <a:headEnd/>
            <a:tailEnd/>
          </a:ln>
        </p:spPr>
        <p:txBody>
          <a:bodyPr wrap="none">
            <a:spAutoFit/>
          </a:bodyPr>
          <a:lstStyle/>
          <a:p>
            <a:pPr algn="ctr" eaLnBrk="0" fontAlgn="base" hangingPunct="0">
              <a:spcBef>
                <a:spcPct val="0"/>
              </a:spcBef>
              <a:spcAft>
                <a:spcPct val="0"/>
              </a:spcAft>
              <a:defRPr/>
            </a:pPr>
            <a:endParaRPr lang="en-US" sz="2400" b="1">
              <a:solidFill>
                <a:srgbClr val="FFFF00"/>
              </a:solidFill>
              <a:effectLst>
                <a:outerShdw blurRad="38100" dist="38100" dir="2700000" algn="tl">
                  <a:srgbClr val="000000"/>
                </a:outerShdw>
              </a:effectLst>
              <a:latin typeface="Arial" charset="0"/>
              <a:cs typeface="Arial" panose="020B0604020202020204" pitchFamily="34" charset="0"/>
            </a:endParaRPr>
          </a:p>
        </p:txBody>
      </p:sp>
      <p:sp>
        <p:nvSpPr>
          <p:cNvPr id="21507" name="Rectangle 15">
            <a:extLst>
              <a:ext uri="{FF2B5EF4-FFF2-40B4-BE49-F238E27FC236}">
                <a16:creationId xmlns:a16="http://schemas.microsoft.com/office/drawing/2014/main" id="{8B19C1EC-BEDF-5ED6-B8FA-B7C363B57D1B}"/>
              </a:ext>
            </a:extLst>
          </p:cNvPr>
          <p:cNvSpPr>
            <a:spLocks noChangeArrowheads="1"/>
          </p:cNvSpPr>
          <p:nvPr/>
        </p:nvSpPr>
        <p:spPr bwMode="auto">
          <a:xfrm>
            <a:off x="304800" y="609601"/>
            <a:ext cx="11506200" cy="6143625"/>
          </a:xfrm>
          <a:prstGeom prst="rect">
            <a:avLst/>
          </a:prstGeom>
          <a:noFill/>
          <a:ln w="57150" cmpd="thinThick">
            <a:solidFill>
              <a:srgbClr val="FF33CC"/>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None/>
            </a:pPr>
            <a:endParaRPr lang="en-US" altLang="en-US" sz="1800">
              <a:solidFill>
                <a:srgbClr val="000000"/>
              </a:solidFill>
              <a:latin typeface="Arial" panose="020B0604020202020204" pitchFamily="34" charset="0"/>
              <a:cs typeface="Arial" panose="020B0604020202020204" pitchFamily="34" charset="0"/>
            </a:endParaRPr>
          </a:p>
        </p:txBody>
      </p:sp>
      <p:graphicFrame>
        <p:nvGraphicFramePr>
          <p:cNvPr id="21508" name="Object 2">
            <a:extLst>
              <a:ext uri="{FF2B5EF4-FFF2-40B4-BE49-F238E27FC236}">
                <a16:creationId xmlns:a16="http://schemas.microsoft.com/office/drawing/2014/main" id="{003E1F2E-DCDC-A636-4A4C-0053D163B0E2}"/>
              </a:ext>
            </a:extLst>
          </p:cNvPr>
          <p:cNvGraphicFramePr>
            <a:graphicFrameLocks noChangeAspect="1"/>
          </p:cNvGraphicFramePr>
          <p:nvPr/>
        </p:nvGraphicFramePr>
        <p:xfrm>
          <a:off x="8924926" y="5791201"/>
          <a:ext cx="1743075" cy="887413"/>
        </p:xfrm>
        <a:graphic>
          <a:graphicData uri="http://schemas.openxmlformats.org/presentationml/2006/ole">
            <mc:AlternateContent xmlns:mc="http://schemas.openxmlformats.org/markup-compatibility/2006">
              <mc:Choice xmlns:v="urn:schemas-microsoft-com:vml" Requires="v">
                <p:oleObj r:id="rId2" imgW="1999793" imgH="1831543" progId="">
                  <p:embed/>
                </p:oleObj>
              </mc:Choice>
              <mc:Fallback>
                <p:oleObj r:id="rId2" imgW="1999793" imgH="1831543" progId="">
                  <p:embed/>
                  <p:pic>
                    <p:nvPicPr>
                      <p:cNvPr id="21508" name="Object 2">
                        <a:extLst>
                          <a:ext uri="{FF2B5EF4-FFF2-40B4-BE49-F238E27FC236}">
                            <a16:creationId xmlns:a16="http://schemas.microsoft.com/office/drawing/2014/main" id="{003E1F2E-DCDC-A636-4A4C-0053D163B0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24926" y="5791201"/>
                        <a:ext cx="1743075" cy="88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509" name="Object 13">
            <a:extLst>
              <a:ext uri="{FF2B5EF4-FFF2-40B4-BE49-F238E27FC236}">
                <a16:creationId xmlns:a16="http://schemas.microsoft.com/office/drawing/2014/main" id="{7AF9816A-E1F7-EE0B-BFDC-E51CBDFCC925}"/>
              </a:ext>
            </a:extLst>
          </p:cNvPr>
          <p:cNvGraphicFramePr>
            <a:graphicFrameLocks noChangeAspect="1"/>
          </p:cNvGraphicFramePr>
          <p:nvPr>
            <p:extLst>
              <p:ext uri="{D42A27DB-BD31-4B8C-83A1-F6EECF244321}">
                <p14:modId xmlns:p14="http://schemas.microsoft.com/office/powerpoint/2010/main" val="1487091991"/>
              </p:ext>
            </p:extLst>
          </p:nvPr>
        </p:nvGraphicFramePr>
        <p:xfrm>
          <a:off x="381000" y="682874"/>
          <a:ext cx="706437" cy="609600"/>
        </p:xfrm>
        <a:graphic>
          <a:graphicData uri="http://schemas.openxmlformats.org/presentationml/2006/ole">
            <mc:AlternateContent xmlns:mc="http://schemas.openxmlformats.org/markup-compatibility/2006">
              <mc:Choice xmlns:v="urn:schemas-microsoft-com:vml" Requires="v">
                <p:oleObj r:id="rId4" imgW="1278331" imgH="1273759" progId="">
                  <p:embed/>
                </p:oleObj>
              </mc:Choice>
              <mc:Fallback>
                <p:oleObj r:id="rId4" imgW="1278331" imgH="1273759" progId="">
                  <p:embed/>
                  <p:pic>
                    <p:nvPicPr>
                      <p:cNvPr id="21509" name="Object 13">
                        <a:extLst>
                          <a:ext uri="{FF2B5EF4-FFF2-40B4-BE49-F238E27FC236}">
                            <a16:creationId xmlns:a16="http://schemas.microsoft.com/office/drawing/2014/main" id="{7AF9816A-E1F7-EE0B-BFDC-E51CBDFCC92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682874"/>
                        <a:ext cx="706437"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10" name="Rectangle 8">
            <a:extLst>
              <a:ext uri="{FF2B5EF4-FFF2-40B4-BE49-F238E27FC236}">
                <a16:creationId xmlns:a16="http://schemas.microsoft.com/office/drawing/2014/main" id="{1CCEE313-54B8-9ADA-1E76-C4CF60714D20}"/>
              </a:ext>
            </a:extLst>
          </p:cNvPr>
          <p:cNvSpPr>
            <a:spLocks noChangeArrowheads="1"/>
          </p:cNvSpPr>
          <p:nvPr/>
        </p:nvSpPr>
        <p:spPr bwMode="auto">
          <a:xfrm>
            <a:off x="304800" y="1"/>
            <a:ext cx="11506200" cy="595313"/>
          </a:xfrm>
          <a:prstGeom prst="rect">
            <a:avLst/>
          </a:prstGeom>
          <a:gradFill rotWithShape="0">
            <a:gsLst>
              <a:gs pos="0">
                <a:srgbClr val="FFCC00"/>
              </a:gs>
              <a:gs pos="50000">
                <a:srgbClr val="FFFFFF"/>
              </a:gs>
              <a:gs pos="100000">
                <a:srgbClr val="FFCC00"/>
              </a:gs>
            </a:gsLst>
            <a:lin ang="5400000" scaled="1"/>
          </a:gradFill>
          <a:ln w="57150" cmpd="thinThick">
            <a:solidFill>
              <a:srgbClr val="7030A0"/>
            </a:solidFill>
            <a:prstDash val="sysDot"/>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None/>
            </a:pPr>
            <a:endParaRPr lang="en-US" altLang="en-US" sz="1800">
              <a:solidFill>
                <a:srgbClr val="FF0000"/>
              </a:solidFill>
              <a:latin typeface="Arial" panose="020B0604020202020204" pitchFamily="34" charset="0"/>
              <a:cs typeface="Arial" panose="020B0604020202020204" pitchFamily="34" charset="0"/>
            </a:endParaRPr>
          </a:p>
        </p:txBody>
      </p:sp>
      <p:grpSp>
        <p:nvGrpSpPr>
          <p:cNvPr id="21511" name="Group 9">
            <a:extLst>
              <a:ext uri="{FF2B5EF4-FFF2-40B4-BE49-F238E27FC236}">
                <a16:creationId xmlns:a16="http://schemas.microsoft.com/office/drawing/2014/main" id="{492B604F-776F-A275-2DCC-45FC839AB620}"/>
              </a:ext>
            </a:extLst>
          </p:cNvPr>
          <p:cNvGrpSpPr>
            <a:grpSpLocks noChangeAspect="1"/>
          </p:cNvGrpSpPr>
          <p:nvPr/>
        </p:nvGrpSpPr>
        <p:grpSpPr bwMode="auto">
          <a:xfrm>
            <a:off x="10896600" y="69973"/>
            <a:ext cx="914400" cy="609600"/>
            <a:chOff x="96" y="0"/>
            <a:chExt cx="480" cy="624"/>
          </a:xfrm>
        </p:grpSpPr>
        <p:pic>
          <p:nvPicPr>
            <p:cNvPr id="21523" name="Picture 10" descr="226">
              <a:extLst>
                <a:ext uri="{FF2B5EF4-FFF2-40B4-BE49-F238E27FC236}">
                  <a16:creationId xmlns:a16="http://schemas.microsoft.com/office/drawing/2014/main" id="{152F3A1F-A47E-2E40-CFD8-145B17B48C2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 y="0"/>
              <a:ext cx="245"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4" name="Picture 11" descr="211">
              <a:extLst>
                <a:ext uri="{FF2B5EF4-FFF2-40B4-BE49-F238E27FC236}">
                  <a16:creationId xmlns:a16="http://schemas.microsoft.com/office/drawing/2014/main" id="{E7184AF5-749B-E176-3E36-A0398701B34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 y="48"/>
              <a:ext cx="480" cy="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1512" name="Group 9">
            <a:extLst>
              <a:ext uri="{FF2B5EF4-FFF2-40B4-BE49-F238E27FC236}">
                <a16:creationId xmlns:a16="http://schemas.microsoft.com/office/drawing/2014/main" id="{B7ECF614-4663-CF34-B745-4576D5062027}"/>
              </a:ext>
            </a:extLst>
          </p:cNvPr>
          <p:cNvGrpSpPr>
            <a:grpSpLocks noChangeAspect="1"/>
          </p:cNvGrpSpPr>
          <p:nvPr/>
        </p:nvGrpSpPr>
        <p:grpSpPr bwMode="auto">
          <a:xfrm>
            <a:off x="334648" y="0"/>
            <a:ext cx="914400" cy="623888"/>
            <a:chOff x="96" y="0"/>
            <a:chExt cx="480" cy="624"/>
          </a:xfrm>
        </p:grpSpPr>
        <p:pic>
          <p:nvPicPr>
            <p:cNvPr id="21521" name="Picture 10" descr="226">
              <a:extLst>
                <a:ext uri="{FF2B5EF4-FFF2-40B4-BE49-F238E27FC236}">
                  <a16:creationId xmlns:a16="http://schemas.microsoft.com/office/drawing/2014/main" id="{8C583BD4-0953-1A2E-D198-CC760B1009C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 y="0"/>
              <a:ext cx="245"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2" name="Picture 11" descr="211">
              <a:extLst>
                <a:ext uri="{FF2B5EF4-FFF2-40B4-BE49-F238E27FC236}">
                  <a16:creationId xmlns:a16="http://schemas.microsoft.com/office/drawing/2014/main" id="{9C741863-9CC7-6CD2-9B82-5B5F7691F25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 y="48"/>
              <a:ext cx="480" cy="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Text Box 4">
            <a:extLst>
              <a:ext uri="{FF2B5EF4-FFF2-40B4-BE49-F238E27FC236}">
                <a16:creationId xmlns:a16="http://schemas.microsoft.com/office/drawing/2014/main" id="{02CAF413-C059-C404-B55C-73AC6977BC82}"/>
              </a:ext>
            </a:extLst>
          </p:cNvPr>
          <p:cNvSpPr txBox="1">
            <a:spLocks noChangeArrowheads="1"/>
          </p:cNvSpPr>
          <p:nvPr/>
        </p:nvSpPr>
        <p:spPr bwMode="auto">
          <a:xfrm>
            <a:off x="426302" y="1559771"/>
            <a:ext cx="4056797" cy="492443"/>
          </a:xfrm>
          <a:prstGeom prst="rect">
            <a:avLst/>
          </a:prstGeom>
          <a:solidFill>
            <a:srgbClr val="0000FF"/>
          </a:solidFill>
          <a:ln w="19050">
            <a:solidFill>
              <a:srgbClr val="FFCC00"/>
            </a:solidFill>
            <a:miter lim="800000"/>
            <a:headEnd/>
            <a:tailEnd/>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fontAlgn="base">
              <a:spcBef>
                <a:spcPct val="50000"/>
              </a:spcBef>
              <a:spcAft>
                <a:spcPct val="0"/>
              </a:spcAft>
              <a:buNone/>
            </a:pPr>
            <a:r>
              <a:rPr lang="en-US" altLang="en-US" sz="2600" b="1" u="sng" dirty="0">
                <a:solidFill>
                  <a:srgbClr val="FFFF00"/>
                </a:solidFill>
                <a:latin typeface="Times New Roman" panose="02020603050405020304" pitchFamily="18" charset="0"/>
              </a:rPr>
              <a:t>I. </a:t>
            </a:r>
            <a:r>
              <a:rPr lang="en-US" altLang="en-US" sz="2600" b="1" u="sng" dirty="0" err="1">
                <a:solidFill>
                  <a:srgbClr val="FFFF00"/>
                </a:solidFill>
                <a:latin typeface="Times New Roman" panose="02020603050405020304" pitchFamily="18" charset="0"/>
              </a:rPr>
              <a:t>Định</a:t>
            </a:r>
            <a:r>
              <a:rPr lang="en-US" altLang="en-US" sz="2600" b="1" u="sng" dirty="0">
                <a:solidFill>
                  <a:srgbClr val="FFFF00"/>
                </a:solidFill>
                <a:latin typeface="Times New Roman" panose="02020603050405020304" pitchFamily="18" charset="0"/>
              </a:rPr>
              <a:t> </a:t>
            </a:r>
            <a:r>
              <a:rPr lang="en-US" altLang="en-US" sz="2600" b="1" u="sng" dirty="0" err="1">
                <a:solidFill>
                  <a:srgbClr val="FFFF00"/>
                </a:solidFill>
                <a:latin typeface="Times New Roman" panose="02020603050405020304" pitchFamily="18" charset="0"/>
              </a:rPr>
              <a:t>hướng</a:t>
            </a:r>
            <a:endParaRPr lang="en-US" altLang="en-US" sz="2600" b="1" u="sng" dirty="0">
              <a:solidFill>
                <a:srgbClr val="FFFF00"/>
              </a:solidFill>
              <a:latin typeface="Times New Roman" panose="02020603050405020304" pitchFamily="18" charset="0"/>
            </a:endParaRPr>
          </a:p>
        </p:txBody>
      </p:sp>
      <p:sp>
        <p:nvSpPr>
          <p:cNvPr id="4" name="Text Box 5">
            <a:extLst>
              <a:ext uri="{FF2B5EF4-FFF2-40B4-BE49-F238E27FC236}">
                <a16:creationId xmlns:a16="http://schemas.microsoft.com/office/drawing/2014/main" id="{7BE7CCF2-F5B1-1831-7239-1861D6158AF2}"/>
              </a:ext>
            </a:extLst>
          </p:cNvPr>
          <p:cNvSpPr txBox="1">
            <a:spLocks noChangeArrowheads="1"/>
          </p:cNvSpPr>
          <p:nvPr/>
        </p:nvSpPr>
        <p:spPr bwMode="auto">
          <a:xfrm>
            <a:off x="389792" y="2151434"/>
            <a:ext cx="4049825"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fontAlgn="base">
              <a:spcBef>
                <a:spcPct val="50000"/>
              </a:spcBef>
              <a:spcAft>
                <a:spcPct val="0"/>
              </a:spcAft>
              <a:buNone/>
            </a:pPr>
            <a:r>
              <a:rPr lang="en-US" altLang="en-US" sz="2600" b="1" u="sng" dirty="0">
                <a:solidFill>
                  <a:srgbClr val="0000FF"/>
                </a:solidFill>
                <a:latin typeface="Times New Roman" panose="02020603050405020304" pitchFamily="18" charset="0"/>
              </a:rPr>
              <a:t>1. </a:t>
            </a:r>
            <a:r>
              <a:rPr lang="en-US" altLang="en-US" sz="2600" b="1" u="sng" dirty="0" err="1">
                <a:solidFill>
                  <a:srgbClr val="0000FF"/>
                </a:solidFill>
                <a:latin typeface="Times New Roman" panose="02020603050405020304" pitchFamily="18" charset="0"/>
              </a:rPr>
              <a:t>Thế</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nào</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là</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trình</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bày</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báo</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cáo</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kết</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quả</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nghiên</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cứu</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về</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một</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vấn</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đề</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tự</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nhiên</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hoặc</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xã</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hội</a:t>
            </a:r>
            <a:r>
              <a:rPr lang="en-US" altLang="en-US" sz="2600" b="1" u="sng" dirty="0">
                <a:solidFill>
                  <a:srgbClr val="0000FF"/>
                </a:solidFill>
                <a:latin typeface="Times New Roman" panose="02020603050405020304" pitchFamily="18" charset="0"/>
              </a:rPr>
              <a:t>?</a:t>
            </a:r>
          </a:p>
        </p:txBody>
      </p:sp>
      <p:sp>
        <p:nvSpPr>
          <p:cNvPr id="5" name="Text Box 5">
            <a:extLst>
              <a:ext uri="{FF2B5EF4-FFF2-40B4-BE49-F238E27FC236}">
                <a16:creationId xmlns:a16="http://schemas.microsoft.com/office/drawing/2014/main" id="{E90813C7-4202-8B1C-6AB0-11266755AF53}"/>
              </a:ext>
            </a:extLst>
          </p:cNvPr>
          <p:cNvSpPr txBox="1">
            <a:spLocks noChangeArrowheads="1"/>
          </p:cNvSpPr>
          <p:nvPr/>
        </p:nvSpPr>
        <p:spPr bwMode="auto">
          <a:xfrm>
            <a:off x="426303" y="3903663"/>
            <a:ext cx="4056798"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fontAlgn="base">
              <a:spcBef>
                <a:spcPct val="50000"/>
              </a:spcBef>
              <a:spcAft>
                <a:spcPct val="0"/>
              </a:spcAft>
              <a:buNone/>
            </a:pPr>
            <a:r>
              <a:rPr lang="en-US" altLang="en-US" sz="2600" b="1" u="sng" dirty="0">
                <a:solidFill>
                  <a:srgbClr val="0000FF"/>
                </a:solidFill>
                <a:latin typeface="Times New Roman" panose="02020603050405020304" pitchFamily="18" charset="0"/>
              </a:rPr>
              <a:t>2. </a:t>
            </a:r>
            <a:r>
              <a:rPr lang="en-US" altLang="en-US" sz="2600" b="1" u="sng" dirty="0" err="1">
                <a:solidFill>
                  <a:srgbClr val="0000FF"/>
                </a:solidFill>
                <a:latin typeface="Times New Roman" panose="02020603050405020304" pitchFamily="18" charset="0"/>
              </a:rPr>
              <a:t>Một</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số</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lưu</a:t>
            </a:r>
            <a:r>
              <a:rPr lang="en-US" altLang="en-US" sz="2600" b="1" u="sng" dirty="0">
                <a:solidFill>
                  <a:srgbClr val="0000FF"/>
                </a:solidFill>
                <a:latin typeface="Times New Roman" panose="02020603050405020304" pitchFamily="18" charset="0"/>
              </a:rPr>
              <a:t> ý </a:t>
            </a:r>
            <a:r>
              <a:rPr lang="en-US" altLang="en-US" sz="2600" b="1" u="sng" dirty="0" err="1">
                <a:solidFill>
                  <a:srgbClr val="0000FF"/>
                </a:solidFill>
                <a:latin typeface="Times New Roman" panose="02020603050405020304" pitchFamily="18" charset="0"/>
              </a:rPr>
              <a:t>khi</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trình</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bày</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báo</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cáo</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kết</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quả</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nghiên</a:t>
            </a:r>
            <a:r>
              <a:rPr lang="en-US" altLang="en-US" sz="2600" b="1" u="sng" dirty="0">
                <a:solidFill>
                  <a:srgbClr val="0000FF"/>
                </a:solidFill>
                <a:latin typeface="Times New Roman" panose="02020603050405020304" pitchFamily="18" charset="0"/>
              </a:rPr>
              <a:t> </a:t>
            </a:r>
            <a:r>
              <a:rPr lang="en-US" altLang="en-US" sz="2600" b="1" u="sng" dirty="0" err="1">
                <a:solidFill>
                  <a:srgbClr val="0000FF"/>
                </a:solidFill>
                <a:latin typeface="Times New Roman" panose="02020603050405020304" pitchFamily="18" charset="0"/>
              </a:rPr>
              <a:t>cứu</a:t>
            </a:r>
            <a:endParaRPr lang="en-US" altLang="en-US" sz="2600" b="1" u="sng" dirty="0">
              <a:solidFill>
                <a:srgbClr val="0000FF"/>
              </a:solidFill>
              <a:latin typeface="Times New Roman" panose="02020603050405020304" pitchFamily="18" charset="0"/>
            </a:endParaRPr>
          </a:p>
        </p:txBody>
      </p:sp>
      <p:sp>
        <p:nvSpPr>
          <p:cNvPr id="13" name="Line 3">
            <a:extLst>
              <a:ext uri="{FF2B5EF4-FFF2-40B4-BE49-F238E27FC236}">
                <a16:creationId xmlns:a16="http://schemas.microsoft.com/office/drawing/2014/main" id="{A8FD62B6-6F2C-1FAF-399C-8AFB217D240B}"/>
              </a:ext>
            </a:extLst>
          </p:cNvPr>
          <p:cNvSpPr>
            <a:spLocks noChangeShapeType="1"/>
          </p:cNvSpPr>
          <p:nvPr/>
        </p:nvSpPr>
        <p:spPr bwMode="auto">
          <a:xfrm>
            <a:off x="4648200" y="1565275"/>
            <a:ext cx="0" cy="5113338"/>
          </a:xfrm>
          <a:prstGeom prst="line">
            <a:avLst/>
          </a:prstGeom>
          <a:noFill/>
          <a:ln w="9525">
            <a:solidFill>
              <a:srgbClr val="000000"/>
            </a:solidFill>
            <a:round/>
            <a:headEnd/>
            <a:tailEnd/>
          </a:ln>
        </p:spPr>
        <p:txBody>
          <a:bodyPr wrap="none" anchor="ctr"/>
          <a:lstStyle/>
          <a:p>
            <a:pPr>
              <a:defRPr/>
            </a:pPr>
            <a:endParaRPr lang="en-US" kern="0">
              <a:solidFill>
                <a:srgbClr val="000000"/>
              </a:solidFill>
              <a:latin typeface="Times New Roman" panose="02020603050405020304" pitchFamily="18" charset="0"/>
            </a:endParaRPr>
          </a:p>
        </p:txBody>
      </p:sp>
      <p:sp>
        <p:nvSpPr>
          <p:cNvPr id="6" name="Text Box 4">
            <a:extLst>
              <a:ext uri="{FF2B5EF4-FFF2-40B4-BE49-F238E27FC236}">
                <a16:creationId xmlns:a16="http://schemas.microsoft.com/office/drawing/2014/main" id="{C03BC8D2-2EDD-7AB5-C182-1320873C24A9}"/>
              </a:ext>
            </a:extLst>
          </p:cNvPr>
          <p:cNvSpPr txBox="1">
            <a:spLocks noChangeArrowheads="1"/>
          </p:cNvSpPr>
          <p:nvPr/>
        </p:nvSpPr>
        <p:spPr bwMode="auto">
          <a:xfrm>
            <a:off x="450852" y="5387975"/>
            <a:ext cx="4032245" cy="492443"/>
          </a:xfrm>
          <a:prstGeom prst="rect">
            <a:avLst/>
          </a:prstGeom>
          <a:solidFill>
            <a:srgbClr val="0000FF"/>
          </a:solidFill>
          <a:ln w="19050">
            <a:solidFill>
              <a:srgbClr val="FFCC00"/>
            </a:solidFill>
            <a:miter lim="800000"/>
            <a:headEnd/>
            <a:tailEnd/>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fontAlgn="base">
              <a:spcBef>
                <a:spcPct val="50000"/>
              </a:spcBef>
              <a:spcAft>
                <a:spcPct val="0"/>
              </a:spcAft>
              <a:buNone/>
            </a:pPr>
            <a:r>
              <a:rPr lang="en-US" altLang="en-US" sz="2600" b="1" u="sng" dirty="0">
                <a:solidFill>
                  <a:srgbClr val="FFFF00"/>
                </a:solidFill>
                <a:latin typeface="Times New Roman" panose="02020603050405020304" pitchFamily="18" charset="0"/>
              </a:rPr>
              <a:t>II. </a:t>
            </a:r>
            <a:r>
              <a:rPr lang="en-US" altLang="en-US" sz="2600" b="1" u="sng" dirty="0" err="1">
                <a:solidFill>
                  <a:srgbClr val="FFFF00"/>
                </a:solidFill>
                <a:latin typeface="Times New Roman" panose="02020603050405020304" pitchFamily="18" charset="0"/>
              </a:rPr>
              <a:t>Thực</a:t>
            </a:r>
            <a:r>
              <a:rPr lang="en-US" altLang="en-US" sz="2600" b="1" u="sng" dirty="0">
                <a:solidFill>
                  <a:srgbClr val="FFFF00"/>
                </a:solidFill>
                <a:latin typeface="Times New Roman" panose="02020603050405020304" pitchFamily="18" charset="0"/>
              </a:rPr>
              <a:t> </a:t>
            </a:r>
            <a:r>
              <a:rPr lang="en-US" altLang="en-US" sz="2600" b="1" u="sng" dirty="0" err="1">
                <a:solidFill>
                  <a:srgbClr val="FFFF00"/>
                </a:solidFill>
                <a:latin typeface="Times New Roman" panose="02020603050405020304" pitchFamily="18" charset="0"/>
              </a:rPr>
              <a:t>hành</a:t>
            </a:r>
            <a:endParaRPr lang="en-US" altLang="en-US" sz="2600" b="1" u="sng" dirty="0">
              <a:solidFill>
                <a:srgbClr val="FFFF00"/>
              </a:solidFill>
              <a:latin typeface="Times New Roman" panose="02020603050405020304" pitchFamily="18" charset="0"/>
            </a:endParaRPr>
          </a:p>
        </p:txBody>
      </p:sp>
      <p:sp>
        <p:nvSpPr>
          <p:cNvPr id="7" name="Rectangle 6">
            <a:extLst>
              <a:ext uri="{FF2B5EF4-FFF2-40B4-BE49-F238E27FC236}">
                <a16:creationId xmlns:a16="http://schemas.microsoft.com/office/drawing/2014/main" id="{3F652C18-2CC2-F2AA-B998-4304F4F35CE4}"/>
              </a:ext>
            </a:extLst>
          </p:cNvPr>
          <p:cNvSpPr/>
          <p:nvPr/>
        </p:nvSpPr>
        <p:spPr>
          <a:xfrm>
            <a:off x="917578" y="573058"/>
            <a:ext cx="10664821" cy="954107"/>
          </a:xfrm>
          <a:prstGeom prst="rect">
            <a:avLst/>
          </a:prstGeom>
          <a:noFill/>
        </p:spPr>
        <p:txBody>
          <a:bodyPr wrap="square">
            <a:spAutoFit/>
          </a:bodyPr>
          <a:lstStyle/>
          <a:p>
            <a:pPr algn="ctr" eaLnBrk="0" fontAlgn="base" hangingPunct="0">
              <a:spcBef>
                <a:spcPct val="0"/>
              </a:spcBef>
              <a:spcAft>
                <a:spcPct val="0"/>
              </a:spcAft>
              <a:defRPr/>
            </a:pPr>
            <a:r>
              <a:rPr lang="en-US" sz="2800" b="1" u="sng" dirty="0">
                <a:ln w="10541" cmpd="sng">
                  <a:solidFill>
                    <a:srgbClr val="7D7D7D">
                      <a:tint val="100000"/>
                      <a:shade val="100000"/>
                      <a:satMod val="110000"/>
                    </a:srgbClr>
                  </a:solidFill>
                  <a:prstDash val="solid"/>
                </a:ln>
                <a:solidFill>
                  <a:srgbClr val="0000FF"/>
                </a:solidFill>
                <a:latin typeface="Times New Roman" panose="02020603050405020304" pitchFamily="18" charset="0"/>
                <a:cs typeface="Times New Roman" pitchFamily="18" charset="0"/>
              </a:rPr>
              <a:t>NÓI VÀ NGHE</a:t>
            </a:r>
            <a:r>
              <a:rPr lang="en-US" sz="2800" b="1" dirty="0">
                <a:ln w="10541" cmpd="sng">
                  <a:solidFill>
                    <a:srgbClr val="7D7D7D">
                      <a:tint val="100000"/>
                      <a:shade val="100000"/>
                      <a:satMod val="110000"/>
                    </a:srgbClr>
                  </a:solidFill>
                  <a:prstDash val="solid"/>
                </a:ln>
                <a:solidFill>
                  <a:srgbClr val="0000FF"/>
                </a:solidFill>
                <a:latin typeface="Times New Roman" panose="02020603050405020304" pitchFamily="18" charset="0"/>
                <a:cs typeface="Times New Roman" pitchFamily="18" charset="0"/>
              </a:rPr>
              <a:t>: TRÌNH BÀY BÁO CÁO KẾT QUẢ NGHIÊN CỨU VỀ MỘT VẤN ĐỀ TỰ NHIÊN HOẶC XÃ HỘI</a:t>
            </a:r>
          </a:p>
        </p:txBody>
      </p:sp>
      <p:sp>
        <p:nvSpPr>
          <p:cNvPr id="8" name="TextBox 7">
            <a:extLst>
              <a:ext uri="{FF2B5EF4-FFF2-40B4-BE49-F238E27FC236}">
                <a16:creationId xmlns:a16="http://schemas.microsoft.com/office/drawing/2014/main" id="{E8BC0991-AC28-B098-A74E-CB7ED41D27FE}"/>
              </a:ext>
            </a:extLst>
          </p:cNvPr>
          <p:cNvSpPr txBox="1"/>
          <p:nvPr/>
        </p:nvSpPr>
        <p:spPr>
          <a:xfrm>
            <a:off x="2508252" y="76200"/>
            <a:ext cx="7245349" cy="553998"/>
          </a:xfrm>
          <a:prstGeom prst="rect">
            <a:avLst/>
          </a:prstGeom>
          <a:noFill/>
        </p:spPr>
        <p:txBody>
          <a:bodyPr>
            <a:spAutoFit/>
          </a:bodyPr>
          <a:lstStyle/>
          <a:p>
            <a:pPr eaLnBrk="0" fontAlgn="base" hangingPunct="0">
              <a:spcBef>
                <a:spcPct val="0"/>
              </a:spcBef>
              <a:spcAft>
                <a:spcPct val="0"/>
              </a:spcAft>
              <a:defRPr/>
            </a:pPr>
            <a:r>
              <a:rPr lang="en-US" sz="2800" b="1" dirty="0">
                <a:ln w="10541" cmpd="sng">
                  <a:solidFill>
                    <a:srgbClr val="7D7D7D">
                      <a:tint val="100000"/>
                      <a:shade val="100000"/>
                      <a:satMod val="110000"/>
                    </a:srgbClr>
                  </a:solidFill>
                  <a:prstDash val="solid"/>
                </a:ln>
                <a:solidFill>
                  <a:srgbClr val="0000FF"/>
                </a:solidFill>
                <a:latin typeface="Times New Roman" panose="02020603050405020304" pitchFamily="18" charset="0"/>
                <a:cs typeface="Times New Roman" pitchFamily="18" charset="0"/>
              </a:rPr>
              <a:t> </a:t>
            </a:r>
            <a:r>
              <a:rPr lang="en-US" sz="3000" b="1" dirty="0" err="1">
                <a:ln w="10541" cmpd="sng">
                  <a:solidFill>
                    <a:srgbClr val="7D7D7D">
                      <a:tint val="100000"/>
                      <a:shade val="100000"/>
                      <a:satMod val="110000"/>
                    </a:srgbClr>
                  </a:solidFill>
                  <a:prstDash val="solid"/>
                </a:ln>
                <a:solidFill>
                  <a:srgbClr val="FF0000"/>
                </a:solidFill>
                <a:latin typeface="Times New Roman" panose="02020603050405020304" pitchFamily="18" charset="0"/>
                <a:cs typeface="Times New Roman" pitchFamily="18" charset="0"/>
              </a:rPr>
              <a:t>Bài</a:t>
            </a:r>
            <a:r>
              <a:rPr lang="en-US" sz="3000" b="1" dirty="0">
                <a:ln w="10541" cmpd="sng">
                  <a:solidFill>
                    <a:srgbClr val="7D7D7D">
                      <a:tint val="100000"/>
                      <a:shade val="100000"/>
                      <a:satMod val="110000"/>
                    </a:srgbClr>
                  </a:solidFill>
                  <a:prstDash val="solid"/>
                </a:ln>
                <a:solidFill>
                  <a:srgbClr val="FF0000"/>
                </a:solidFill>
                <a:latin typeface="Times New Roman" panose="02020603050405020304" pitchFamily="18" charset="0"/>
                <a:cs typeface="Times New Roman" pitchFamily="18" charset="0"/>
              </a:rPr>
              <a:t> 7. TÙY BÚT, TẢN VĂN, TRUYỆN KÍ</a:t>
            </a:r>
            <a:endParaRPr lang="en-US" sz="3000" dirty="0">
              <a:solidFill>
                <a:prstClr val="black"/>
              </a:solidFill>
              <a:latin typeface="Times New Roman" panose="02020603050405020304" pitchFamily="18" charset="0"/>
            </a:endParaRPr>
          </a:p>
        </p:txBody>
      </p:sp>
      <p:sp>
        <p:nvSpPr>
          <p:cNvPr id="9" name="Text Box 4">
            <a:extLst>
              <a:ext uri="{FF2B5EF4-FFF2-40B4-BE49-F238E27FC236}">
                <a16:creationId xmlns:a16="http://schemas.microsoft.com/office/drawing/2014/main" id="{8DFC7921-4AE0-3D59-194D-D8073B4D89CA}"/>
              </a:ext>
            </a:extLst>
          </p:cNvPr>
          <p:cNvSpPr txBox="1">
            <a:spLocks noChangeArrowheads="1"/>
          </p:cNvSpPr>
          <p:nvPr/>
        </p:nvSpPr>
        <p:spPr bwMode="auto">
          <a:xfrm>
            <a:off x="450852" y="6103630"/>
            <a:ext cx="4032244" cy="492443"/>
          </a:xfrm>
          <a:prstGeom prst="rect">
            <a:avLst/>
          </a:prstGeom>
          <a:solidFill>
            <a:srgbClr val="0000FF"/>
          </a:solidFill>
          <a:ln w="19050">
            <a:solidFill>
              <a:srgbClr val="FFCC00"/>
            </a:solidFill>
            <a:miter lim="800000"/>
            <a:headEnd/>
            <a:tailEnd/>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fontAlgn="base">
              <a:spcBef>
                <a:spcPct val="50000"/>
              </a:spcBef>
              <a:spcAft>
                <a:spcPct val="0"/>
              </a:spcAft>
              <a:buNone/>
            </a:pPr>
            <a:r>
              <a:rPr lang="en-US" altLang="en-US" sz="2600" b="1" u="sng" dirty="0">
                <a:solidFill>
                  <a:srgbClr val="FFFF00"/>
                </a:solidFill>
                <a:latin typeface="Times New Roman" panose="02020603050405020304" pitchFamily="18" charset="0"/>
              </a:rPr>
              <a:t>III. </a:t>
            </a:r>
            <a:r>
              <a:rPr lang="en-US" altLang="en-US" sz="2600" b="1" u="sng" dirty="0" err="1">
                <a:solidFill>
                  <a:srgbClr val="FFFF00"/>
                </a:solidFill>
                <a:latin typeface="Times New Roman" panose="02020603050405020304" pitchFamily="18" charset="0"/>
              </a:rPr>
              <a:t>Tổng</a:t>
            </a:r>
            <a:r>
              <a:rPr lang="en-US" altLang="en-US" sz="2600" b="1" u="sng" dirty="0">
                <a:solidFill>
                  <a:srgbClr val="FFFF00"/>
                </a:solidFill>
                <a:latin typeface="Times New Roman" panose="02020603050405020304" pitchFamily="18" charset="0"/>
              </a:rPr>
              <a:t> </a:t>
            </a:r>
            <a:r>
              <a:rPr lang="en-US" altLang="en-US" sz="2600" b="1" u="sng" dirty="0" err="1">
                <a:solidFill>
                  <a:srgbClr val="FFFF00"/>
                </a:solidFill>
                <a:latin typeface="Times New Roman" panose="02020603050405020304" pitchFamily="18" charset="0"/>
              </a:rPr>
              <a:t>kết</a:t>
            </a:r>
            <a:endParaRPr lang="en-US" altLang="en-US" sz="2600" b="1" u="sng" dirty="0">
              <a:solidFill>
                <a:srgbClr val="FFFF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P spid="6" grpId="0" animBg="1"/>
      <p:bldP spid="9"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TotalTime>
  <Words>1074</Words>
  <Application>Microsoft Office PowerPoint</Application>
  <PresentationFormat>Widescreen</PresentationFormat>
  <Paragraphs>86</Paragraphs>
  <Slides>11</Slides>
  <Notes>2</Notes>
  <HiddenSlides>0</HiddenSlides>
  <MMClips>2</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0</vt:i4>
      </vt:variant>
      <vt:variant>
        <vt:lpstr>Slide Titles</vt:lpstr>
      </vt:variant>
      <vt:variant>
        <vt:i4>11</vt:i4>
      </vt:variant>
    </vt:vector>
  </HeadingPairs>
  <TitlesOfParts>
    <vt:vector size="16" baseType="lpstr">
      <vt:lpstr>Arial</vt:lpstr>
      <vt:lpstr>Calibri</vt:lpstr>
      <vt:lpstr>Times New Roman</vt:lpstr>
      <vt:lpstr>Default Design</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VanChung</dc:creator>
  <cp:lastModifiedBy>Mr Manh</cp:lastModifiedBy>
  <cp:revision>70</cp:revision>
  <dcterms:created xsi:type="dcterms:W3CDTF">2016-09-21T02:03:07Z</dcterms:created>
  <dcterms:modified xsi:type="dcterms:W3CDTF">2024-12-12T14:40:56Z</dcterms:modified>
</cp:coreProperties>
</file>