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4"/>
  </p:notesMasterIdLst>
  <p:sldIdLst>
    <p:sldId id="318" r:id="rId3"/>
    <p:sldId id="1006" r:id="rId4"/>
    <p:sldId id="1017" r:id="rId5"/>
    <p:sldId id="1018" r:id="rId6"/>
    <p:sldId id="1019" r:id="rId7"/>
    <p:sldId id="1008" r:id="rId8"/>
    <p:sldId id="1009" r:id="rId9"/>
    <p:sldId id="1010" r:id="rId10"/>
    <p:sldId id="1020" r:id="rId11"/>
    <p:sldId id="1021" r:id="rId12"/>
    <p:sldId id="10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850" y="5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589C-8438-4E62-BB5F-D7275248E7C5}" type="datetimeFigureOut">
              <a:rPr lang="en-US" smtClean="0"/>
              <a:t>12/12/2024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A4C0C-1D77-49B9-84FB-9469E9DD21E3}" type="slidenum">
              <a:rPr lang="en-US" smtClean="0"/>
              <a:t>‹#›</a:t>
            </a:fld>
            <a:endParaRPr lang="en-US"/>
          </a:p>
        </p:txBody>
      </p:sp>
    </p:spTree>
    <p:extLst>
      <p:ext uri="{BB962C8B-B14F-4D97-AF65-F5344CB8AC3E}">
        <p14:creationId xmlns:p14="http://schemas.microsoft.com/office/powerpoint/2010/main" val="397543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7EB03D0-F0EB-9461-2622-A2F1E1D7575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CFADD54-D832-BE33-36F2-39F4E5D2C9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5364" name="Slide Number Placeholder 3">
            <a:extLst>
              <a:ext uri="{FF2B5EF4-FFF2-40B4-BE49-F238E27FC236}">
                <a16:creationId xmlns:a16="http://schemas.microsoft.com/office/drawing/2014/main" id="{19506745-D9D1-94BF-BBE5-40F85951E0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F876811-6E57-4AFA-85A3-21147A7BAF5B}" type="slidenum">
              <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8653410-5E98-C926-5899-88D086C17AC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2427202-EFA3-DFD1-77FD-17F64E268DD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BA4EB483-0D9D-68C5-7519-7A7F660BCA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6792C7-4C0C-41F6-B31F-F1B34AD90A79}" type="slidenum">
              <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F92F4B5-BD33-7E83-A2BC-625F98F101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84431C-90D0-2F25-F1F4-1FC0788ADE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C6E76F-5FDF-B15E-81AB-2B8EE8566A3A}"/>
              </a:ext>
            </a:extLst>
          </p:cNvPr>
          <p:cNvSpPr>
            <a:spLocks noGrp="1" noChangeArrowheads="1"/>
          </p:cNvSpPr>
          <p:nvPr>
            <p:ph type="sldNum" sz="quarter" idx="12"/>
          </p:nvPr>
        </p:nvSpPr>
        <p:spPr>
          <a:ln/>
        </p:spPr>
        <p:txBody>
          <a:bodyPr/>
          <a:lstStyle>
            <a:lvl1pPr>
              <a:defRPr/>
            </a:lvl1pPr>
          </a:lstStyle>
          <a:p>
            <a:pPr>
              <a:defRPr/>
            </a:pPr>
            <a:fld id="{F3E1AE67-FE13-4636-A3F1-6E73F10DA819}" type="slidenum">
              <a:rPr lang="en-US" altLang="en-US"/>
              <a:pPr>
                <a:defRPr/>
              </a:pPr>
              <a:t>‹#›</a:t>
            </a:fld>
            <a:endParaRPr lang="en-US" altLang="en-US"/>
          </a:p>
        </p:txBody>
      </p:sp>
    </p:spTree>
    <p:extLst>
      <p:ext uri="{BB962C8B-B14F-4D97-AF65-F5344CB8AC3E}">
        <p14:creationId xmlns:p14="http://schemas.microsoft.com/office/powerpoint/2010/main" val="99138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088F428-EAF6-CA49-B1BF-9E74BE81B2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0BFCC5-BD0E-F07D-E475-54E2F88E98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F4C31D-2951-F8FA-980A-260D11C3ADCD}"/>
              </a:ext>
            </a:extLst>
          </p:cNvPr>
          <p:cNvSpPr>
            <a:spLocks noGrp="1" noChangeArrowheads="1"/>
          </p:cNvSpPr>
          <p:nvPr>
            <p:ph type="sldNum" sz="quarter" idx="12"/>
          </p:nvPr>
        </p:nvSpPr>
        <p:spPr>
          <a:ln/>
        </p:spPr>
        <p:txBody>
          <a:bodyPr/>
          <a:lstStyle>
            <a:lvl1pPr>
              <a:defRPr/>
            </a:lvl1pPr>
          </a:lstStyle>
          <a:p>
            <a:pPr>
              <a:defRPr/>
            </a:pPr>
            <a:fld id="{88622BFD-0542-48B6-A454-AEB5D082A1A1}" type="slidenum">
              <a:rPr lang="en-US" altLang="en-US"/>
              <a:pPr>
                <a:defRPr/>
              </a:pPr>
              <a:t>‹#›</a:t>
            </a:fld>
            <a:endParaRPr lang="en-US" altLang="en-US"/>
          </a:p>
        </p:txBody>
      </p:sp>
    </p:spTree>
    <p:extLst>
      <p:ext uri="{BB962C8B-B14F-4D97-AF65-F5344CB8AC3E}">
        <p14:creationId xmlns:p14="http://schemas.microsoft.com/office/powerpoint/2010/main" val="181395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1C88CCF-6812-FB3D-7776-F1ADE3D2A55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EB836C-2D28-AB1C-9F42-D10D55AA7C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7627B2-A50A-509C-99F0-DA0C941A2583}"/>
              </a:ext>
            </a:extLst>
          </p:cNvPr>
          <p:cNvSpPr>
            <a:spLocks noGrp="1" noChangeArrowheads="1"/>
          </p:cNvSpPr>
          <p:nvPr>
            <p:ph type="sldNum" sz="quarter" idx="12"/>
          </p:nvPr>
        </p:nvSpPr>
        <p:spPr>
          <a:ln/>
        </p:spPr>
        <p:txBody>
          <a:bodyPr/>
          <a:lstStyle>
            <a:lvl1pPr>
              <a:defRPr/>
            </a:lvl1pPr>
          </a:lstStyle>
          <a:p>
            <a:pPr>
              <a:defRPr/>
            </a:pPr>
            <a:fld id="{5F63C61D-E98F-4BF0-962E-B0C3D60E6846}" type="slidenum">
              <a:rPr lang="en-US" altLang="en-US"/>
              <a:pPr>
                <a:defRPr/>
              </a:pPr>
              <a:t>‹#›</a:t>
            </a:fld>
            <a:endParaRPr lang="en-US" altLang="en-US"/>
          </a:p>
        </p:txBody>
      </p:sp>
    </p:spTree>
    <p:extLst>
      <p:ext uri="{BB962C8B-B14F-4D97-AF65-F5344CB8AC3E}">
        <p14:creationId xmlns:p14="http://schemas.microsoft.com/office/powerpoint/2010/main" val="999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SmartArt Placeholder 2"/>
          <p:cNvSpPr>
            <a:spLocks noGrp="1"/>
          </p:cNvSpPr>
          <p:nvPr>
            <p:ph type="dgm"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C96274F0-240A-165D-1480-503F708DCF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AB2D434-57E8-0A07-9AFD-1DFF3A7250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581FC6-E4E9-9797-61B9-7DB13885754D}"/>
              </a:ext>
            </a:extLst>
          </p:cNvPr>
          <p:cNvSpPr>
            <a:spLocks noGrp="1" noChangeArrowheads="1"/>
          </p:cNvSpPr>
          <p:nvPr>
            <p:ph type="sldNum" sz="quarter" idx="12"/>
          </p:nvPr>
        </p:nvSpPr>
        <p:spPr>
          <a:ln/>
        </p:spPr>
        <p:txBody>
          <a:bodyPr/>
          <a:lstStyle>
            <a:lvl1pPr>
              <a:defRPr/>
            </a:lvl1pPr>
          </a:lstStyle>
          <a:p>
            <a:pPr>
              <a:defRPr/>
            </a:pPr>
            <a:fld id="{74907D0A-9198-4BEB-A685-4CE940C33DF0}" type="slidenum">
              <a:rPr lang="en-US" altLang="en-US"/>
              <a:pPr>
                <a:defRPr/>
              </a:pPr>
              <a:t>‹#›</a:t>
            </a:fld>
            <a:endParaRPr lang="en-US" altLang="en-US"/>
          </a:p>
        </p:txBody>
      </p:sp>
    </p:spTree>
    <p:extLst>
      <p:ext uri="{BB962C8B-B14F-4D97-AF65-F5344CB8AC3E}">
        <p14:creationId xmlns:p14="http://schemas.microsoft.com/office/powerpoint/2010/main" val="2341634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E4DE668E-96F6-D32D-3EA9-4EEF04B0365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A0E29A-A25A-00E0-9F0C-06EFEAF1B3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6AF9C39-4305-07EF-9E98-36EF4AEC7123}"/>
              </a:ext>
            </a:extLst>
          </p:cNvPr>
          <p:cNvSpPr>
            <a:spLocks noGrp="1" noChangeArrowheads="1"/>
          </p:cNvSpPr>
          <p:nvPr>
            <p:ph type="sldNum" sz="quarter" idx="12"/>
          </p:nvPr>
        </p:nvSpPr>
        <p:spPr>
          <a:ln/>
        </p:spPr>
        <p:txBody>
          <a:bodyPr/>
          <a:lstStyle>
            <a:lvl1pPr>
              <a:defRPr/>
            </a:lvl1pPr>
          </a:lstStyle>
          <a:p>
            <a:pPr>
              <a:defRPr/>
            </a:pPr>
            <a:fld id="{9160DE21-794F-4433-B88E-86B0052E2AF8}" type="slidenum">
              <a:rPr lang="en-US" altLang="en-US"/>
              <a:pPr>
                <a:defRPr/>
              </a:pPr>
              <a:t>‹#›</a:t>
            </a:fld>
            <a:endParaRPr lang="en-US" altLang="en-US"/>
          </a:p>
        </p:txBody>
      </p:sp>
    </p:spTree>
    <p:extLst>
      <p:ext uri="{BB962C8B-B14F-4D97-AF65-F5344CB8AC3E}">
        <p14:creationId xmlns:p14="http://schemas.microsoft.com/office/powerpoint/2010/main" val="1642135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2906F274-1655-8192-5DA3-1ABFAEDCD59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FA5442B-E852-E69E-F0A6-A8BDEAE3F3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BBEFDBB-B154-701F-D4BD-6A57A5C1BA66}"/>
              </a:ext>
            </a:extLst>
          </p:cNvPr>
          <p:cNvSpPr>
            <a:spLocks noGrp="1" noChangeArrowheads="1"/>
          </p:cNvSpPr>
          <p:nvPr>
            <p:ph type="sldNum" sz="quarter" idx="12"/>
          </p:nvPr>
        </p:nvSpPr>
        <p:spPr>
          <a:ln/>
        </p:spPr>
        <p:txBody>
          <a:bodyPr/>
          <a:lstStyle>
            <a:lvl1pPr>
              <a:defRPr/>
            </a:lvl1pPr>
          </a:lstStyle>
          <a:p>
            <a:pPr>
              <a:defRPr/>
            </a:pPr>
            <a:fld id="{0B8FEE41-39D4-4A52-B1F6-01739BF49842}" type="slidenum">
              <a:rPr lang="en-US" altLang="en-US"/>
              <a:pPr>
                <a:defRPr/>
              </a:pPr>
              <a:t>‹#›</a:t>
            </a:fld>
            <a:endParaRPr lang="en-US" altLang="en-US"/>
          </a:p>
        </p:txBody>
      </p:sp>
    </p:spTree>
    <p:extLst>
      <p:ext uri="{BB962C8B-B14F-4D97-AF65-F5344CB8AC3E}">
        <p14:creationId xmlns:p14="http://schemas.microsoft.com/office/powerpoint/2010/main" val="4032655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7C03D7F-45BC-7ACA-0354-F38037A9FAE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BC002B8-9CA4-C22B-C362-AE8636D1F8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2C8475-0ABA-2B6C-6E23-51FD4DF0AC1E}"/>
              </a:ext>
            </a:extLst>
          </p:cNvPr>
          <p:cNvSpPr>
            <a:spLocks noGrp="1"/>
          </p:cNvSpPr>
          <p:nvPr>
            <p:ph type="sldNum" sz="quarter" idx="12"/>
          </p:nvPr>
        </p:nvSpPr>
        <p:spPr/>
        <p:txBody>
          <a:bodyPr/>
          <a:lstStyle>
            <a:lvl1pPr>
              <a:defRPr/>
            </a:lvl1pPr>
          </a:lstStyle>
          <a:p>
            <a:pPr>
              <a:defRPr/>
            </a:pPr>
            <a:fld id="{BBC15A5C-D13C-4505-9B9C-55C1859EDA76}" type="slidenum">
              <a:rPr lang="en-US" altLang="en-US"/>
              <a:pPr>
                <a:defRPr/>
              </a:pPr>
              <a:t>‹#›</a:t>
            </a:fld>
            <a:endParaRPr lang="en-US" altLang="en-US"/>
          </a:p>
        </p:txBody>
      </p:sp>
    </p:spTree>
    <p:extLst>
      <p:ext uri="{BB962C8B-B14F-4D97-AF65-F5344CB8AC3E}">
        <p14:creationId xmlns:p14="http://schemas.microsoft.com/office/powerpoint/2010/main" val="1026994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D7FF-DE42-1398-39E2-1C4C34289B7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7AA2918-019A-BE62-56A9-8CF48801F9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2AE63E-5A84-F9CF-8F96-350A2D57ED59}"/>
              </a:ext>
            </a:extLst>
          </p:cNvPr>
          <p:cNvSpPr>
            <a:spLocks noGrp="1"/>
          </p:cNvSpPr>
          <p:nvPr>
            <p:ph type="sldNum" sz="quarter" idx="12"/>
          </p:nvPr>
        </p:nvSpPr>
        <p:spPr/>
        <p:txBody>
          <a:bodyPr/>
          <a:lstStyle>
            <a:lvl1pPr>
              <a:defRPr/>
            </a:lvl1pPr>
          </a:lstStyle>
          <a:p>
            <a:pPr>
              <a:defRPr/>
            </a:pPr>
            <a:fld id="{32F58109-AB8F-4E6D-A687-CCB4B36C3A39}" type="slidenum">
              <a:rPr lang="en-US" altLang="en-US"/>
              <a:pPr>
                <a:defRPr/>
              </a:pPr>
              <a:t>‹#›</a:t>
            </a:fld>
            <a:endParaRPr lang="en-US" altLang="en-US"/>
          </a:p>
        </p:txBody>
      </p:sp>
    </p:spTree>
    <p:extLst>
      <p:ext uri="{BB962C8B-B14F-4D97-AF65-F5344CB8AC3E}">
        <p14:creationId xmlns:p14="http://schemas.microsoft.com/office/powerpoint/2010/main" val="1358759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4D7E17-FDFF-28BF-4F04-57309A4163C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35F74F8-11AB-4EA5-956B-95ABAF53F5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75E60B1-C157-F3D5-165B-8748696ABD10}"/>
              </a:ext>
            </a:extLst>
          </p:cNvPr>
          <p:cNvSpPr>
            <a:spLocks noGrp="1"/>
          </p:cNvSpPr>
          <p:nvPr>
            <p:ph type="sldNum" sz="quarter" idx="12"/>
          </p:nvPr>
        </p:nvSpPr>
        <p:spPr/>
        <p:txBody>
          <a:bodyPr/>
          <a:lstStyle>
            <a:lvl1pPr>
              <a:defRPr/>
            </a:lvl1pPr>
          </a:lstStyle>
          <a:p>
            <a:pPr>
              <a:defRPr/>
            </a:pPr>
            <a:fld id="{AA498DDB-6A73-459C-940E-A862CA4220C6}" type="slidenum">
              <a:rPr lang="en-US" altLang="en-US"/>
              <a:pPr>
                <a:defRPr/>
              </a:pPr>
              <a:t>‹#›</a:t>
            </a:fld>
            <a:endParaRPr lang="en-US" altLang="en-US"/>
          </a:p>
        </p:txBody>
      </p:sp>
    </p:spTree>
    <p:extLst>
      <p:ext uri="{BB962C8B-B14F-4D97-AF65-F5344CB8AC3E}">
        <p14:creationId xmlns:p14="http://schemas.microsoft.com/office/powerpoint/2010/main" val="3956635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5D251D-5952-85A4-E331-060A5C8C280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D727618-7422-0706-FDE5-8A0C220A54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09505A-FADE-CCC4-482B-05C8728DC971}"/>
              </a:ext>
            </a:extLst>
          </p:cNvPr>
          <p:cNvSpPr>
            <a:spLocks noGrp="1"/>
          </p:cNvSpPr>
          <p:nvPr>
            <p:ph type="sldNum" sz="quarter" idx="12"/>
          </p:nvPr>
        </p:nvSpPr>
        <p:spPr/>
        <p:txBody>
          <a:bodyPr/>
          <a:lstStyle>
            <a:lvl1pPr>
              <a:defRPr/>
            </a:lvl1pPr>
          </a:lstStyle>
          <a:p>
            <a:pPr>
              <a:defRPr/>
            </a:pPr>
            <a:fld id="{96025534-511F-4475-85CD-2FC69817242E}" type="slidenum">
              <a:rPr lang="en-US" altLang="en-US"/>
              <a:pPr>
                <a:defRPr/>
              </a:pPr>
              <a:t>‹#›</a:t>
            </a:fld>
            <a:endParaRPr lang="en-US" altLang="en-US"/>
          </a:p>
        </p:txBody>
      </p:sp>
    </p:spTree>
    <p:extLst>
      <p:ext uri="{BB962C8B-B14F-4D97-AF65-F5344CB8AC3E}">
        <p14:creationId xmlns:p14="http://schemas.microsoft.com/office/powerpoint/2010/main" val="351089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87EA017-665C-7D24-B0D6-9DCAF31D9E0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833BED4-D388-7595-6162-5DAB89B3476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34AE5E7-D959-8313-BB81-24C5A7AAB6CB}"/>
              </a:ext>
            </a:extLst>
          </p:cNvPr>
          <p:cNvSpPr>
            <a:spLocks noGrp="1"/>
          </p:cNvSpPr>
          <p:nvPr>
            <p:ph type="sldNum" sz="quarter" idx="12"/>
          </p:nvPr>
        </p:nvSpPr>
        <p:spPr/>
        <p:txBody>
          <a:bodyPr/>
          <a:lstStyle>
            <a:lvl1pPr>
              <a:defRPr/>
            </a:lvl1pPr>
          </a:lstStyle>
          <a:p>
            <a:pPr>
              <a:defRPr/>
            </a:pPr>
            <a:fld id="{B47B5084-018F-42EB-BAC1-9CC90327D88C}" type="slidenum">
              <a:rPr lang="en-US" altLang="en-US"/>
              <a:pPr>
                <a:defRPr/>
              </a:pPr>
              <a:t>‹#›</a:t>
            </a:fld>
            <a:endParaRPr lang="en-US" altLang="en-US"/>
          </a:p>
        </p:txBody>
      </p:sp>
    </p:spTree>
    <p:extLst>
      <p:ext uri="{BB962C8B-B14F-4D97-AF65-F5344CB8AC3E}">
        <p14:creationId xmlns:p14="http://schemas.microsoft.com/office/powerpoint/2010/main" val="264023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1804404-8909-30C2-B766-AC811BB804E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1137D0A-4828-094E-A647-F0C2C6A38A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F718D9-F1AE-B4A9-AA33-A371D80DD5DE}"/>
              </a:ext>
            </a:extLst>
          </p:cNvPr>
          <p:cNvSpPr>
            <a:spLocks noGrp="1" noChangeArrowheads="1"/>
          </p:cNvSpPr>
          <p:nvPr>
            <p:ph type="sldNum" sz="quarter" idx="12"/>
          </p:nvPr>
        </p:nvSpPr>
        <p:spPr>
          <a:ln/>
        </p:spPr>
        <p:txBody>
          <a:bodyPr/>
          <a:lstStyle>
            <a:lvl1pPr>
              <a:defRPr/>
            </a:lvl1pPr>
          </a:lstStyle>
          <a:p>
            <a:pPr>
              <a:defRPr/>
            </a:pPr>
            <a:fld id="{82402985-D941-469A-AACF-15BC51A8D77C}" type="slidenum">
              <a:rPr lang="en-US" altLang="en-US"/>
              <a:pPr>
                <a:defRPr/>
              </a:pPr>
              <a:t>‹#›</a:t>
            </a:fld>
            <a:endParaRPr lang="en-US" altLang="en-US"/>
          </a:p>
        </p:txBody>
      </p:sp>
    </p:spTree>
    <p:extLst>
      <p:ext uri="{BB962C8B-B14F-4D97-AF65-F5344CB8AC3E}">
        <p14:creationId xmlns:p14="http://schemas.microsoft.com/office/powerpoint/2010/main" val="8520927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0125F62-75B3-E469-3D22-96D3F4829A62}"/>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F64C939-8DEF-D069-47C1-C54420F7B38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7FD82B9-769E-DFAC-423F-731A372E2783}"/>
              </a:ext>
            </a:extLst>
          </p:cNvPr>
          <p:cNvSpPr>
            <a:spLocks noGrp="1"/>
          </p:cNvSpPr>
          <p:nvPr>
            <p:ph type="sldNum" sz="quarter" idx="12"/>
          </p:nvPr>
        </p:nvSpPr>
        <p:spPr/>
        <p:txBody>
          <a:bodyPr/>
          <a:lstStyle>
            <a:lvl1pPr>
              <a:defRPr/>
            </a:lvl1pPr>
          </a:lstStyle>
          <a:p>
            <a:pPr>
              <a:defRPr/>
            </a:pPr>
            <a:fld id="{35BE0CB3-1C47-46E6-9DF4-F8C1C7265A57}" type="slidenum">
              <a:rPr lang="en-US" altLang="en-US"/>
              <a:pPr>
                <a:defRPr/>
              </a:pPr>
              <a:t>‹#›</a:t>
            </a:fld>
            <a:endParaRPr lang="en-US" altLang="en-US"/>
          </a:p>
        </p:txBody>
      </p:sp>
    </p:spTree>
    <p:extLst>
      <p:ext uri="{BB962C8B-B14F-4D97-AF65-F5344CB8AC3E}">
        <p14:creationId xmlns:p14="http://schemas.microsoft.com/office/powerpoint/2010/main" val="2788388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3DC9D46-0C8D-89FE-35FC-18D6D8E24E5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85453158-0B49-F24A-7C61-5BA875204A6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93E85EE-1484-B111-A94B-AC046666677B}"/>
              </a:ext>
            </a:extLst>
          </p:cNvPr>
          <p:cNvSpPr>
            <a:spLocks noGrp="1"/>
          </p:cNvSpPr>
          <p:nvPr>
            <p:ph type="sldNum" sz="quarter" idx="12"/>
          </p:nvPr>
        </p:nvSpPr>
        <p:spPr/>
        <p:txBody>
          <a:bodyPr/>
          <a:lstStyle>
            <a:lvl1pPr>
              <a:defRPr/>
            </a:lvl1pPr>
          </a:lstStyle>
          <a:p>
            <a:pPr>
              <a:defRPr/>
            </a:pPr>
            <a:fld id="{C5230449-7A17-4566-934A-CED60924D9FC}" type="slidenum">
              <a:rPr lang="en-US" altLang="en-US"/>
              <a:pPr>
                <a:defRPr/>
              </a:pPr>
              <a:t>‹#›</a:t>
            </a:fld>
            <a:endParaRPr lang="en-US" altLang="en-US"/>
          </a:p>
        </p:txBody>
      </p:sp>
    </p:spTree>
    <p:extLst>
      <p:ext uri="{BB962C8B-B14F-4D97-AF65-F5344CB8AC3E}">
        <p14:creationId xmlns:p14="http://schemas.microsoft.com/office/powerpoint/2010/main" val="6406779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44A48EF-2BEB-09C5-161F-D08A1E71BBB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3836B02-605C-DC3E-0B1E-A5331D7F29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BE26E61-4F95-6BFF-09B6-147753C43542}"/>
              </a:ext>
            </a:extLst>
          </p:cNvPr>
          <p:cNvSpPr>
            <a:spLocks noGrp="1"/>
          </p:cNvSpPr>
          <p:nvPr>
            <p:ph type="sldNum" sz="quarter" idx="12"/>
          </p:nvPr>
        </p:nvSpPr>
        <p:spPr/>
        <p:txBody>
          <a:bodyPr/>
          <a:lstStyle>
            <a:lvl1pPr>
              <a:defRPr/>
            </a:lvl1pPr>
          </a:lstStyle>
          <a:p>
            <a:pPr>
              <a:defRPr/>
            </a:pPr>
            <a:fld id="{714DED8F-00E1-4847-A3DF-205B32CE4C0B}" type="slidenum">
              <a:rPr lang="en-US" altLang="en-US"/>
              <a:pPr>
                <a:defRPr/>
              </a:pPr>
              <a:t>‹#›</a:t>
            </a:fld>
            <a:endParaRPr lang="en-US" altLang="en-US"/>
          </a:p>
        </p:txBody>
      </p:sp>
    </p:spTree>
    <p:extLst>
      <p:ext uri="{BB962C8B-B14F-4D97-AF65-F5344CB8AC3E}">
        <p14:creationId xmlns:p14="http://schemas.microsoft.com/office/powerpoint/2010/main" val="4005407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D997F22-E638-F1CA-836C-9A4589A55D8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C894619-C38B-E2F7-7A7A-9012A0ED5D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9CE2BF-082B-2F75-22C1-12C4B095DDAB}"/>
              </a:ext>
            </a:extLst>
          </p:cNvPr>
          <p:cNvSpPr>
            <a:spLocks noGrp="1"/>
          </p:cNvSpPr>
          <p:nvPr>
            <p:ph type="sldNum" sz="quarter" idx="12"/>
          </p:nvPr>
        </p:nvSpPr>
        <p:spPr/>
        <p:txBody>
          <a:bodyPr/>
          <a:lstStyle>
            <a:lvl1pPr>
              <a:defRPr/>
            </a:lvl1pPr>
          </a:lstStyle>
          <a:p>
            <a:pPr>
              <a:defRPr/>
            </a:pPr>
            <a:fld id="{14CEF849-A2F7-4424-A2B2-FE1EFEEEF750}" type="slidenum">
              <a:rPr lang="en-US" altLang="en-US"/>
              <a:pPr>
                <a:defRPr/>
              </a:pPr>
              <a:t>‹#›</a:t>
            </a:fld>
            <a:endParaRPr lang="en-US" altLang="en-US"/>
          </a:p>
        </p:txBody>
      </p:sp>
    </p:spTree>
    <p:extLst>
      <p:ext uri="{BB962C8B-B14F-4D97-AF65-F5344CB8AC3E}">
        <p14:creationId xmlns:p14="http://schemas.microsoft.com/office/powerpoint/2010/main" val="14004878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5684C1-74B4-D8BB-4408-00927EE84BE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9C2B24A-80A2-C102-FB7D-95CA5BEDAD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1DCC63-4E89-D708-1824-5C13B8FE3E6D}"/>
              </a:ext>
            </a:extLst>
          </p:cNvPr>
          <p:cNvSpPr>
            <a:spLocks noGrp="1"/>
          </p:cNvSpPr>
          <p:nvPr>
            <p:ph type="sldNum" sz="quarter" idx="12"/>
          </p:nvPr>
        </p:nvSpPr>
        <p:spPr/>
        <p:txBody>
          <a:bodyPr/>
          <a:lstStyle>
            <a:lvl1pPr>
              <a:defRPr/>
            </a:lvl1pPr>
          </a:lstStyle>
          <a:p>
            <a:pPr>
              <a:defRPr/>
            </a:pPr>
            <a:fld id="{88C7D5EF-2422-4D77-AC27-2141CBDCB20C}" type="slidenum">
              <a:rPr lang="en-US" altLang="en-US"/>
              <a:pPr>
                <a:defRPr/>
              </a:pPr>
              <a:t>‹#›</a:t>
            </a:fld>
            <a:endParaRPr lang="en-US" altLang="en-US"/>
          </a:p>
        </p:txBody>
      </p:sp>
    </p:spTree>
    <p:extLst>
      <p:ext uri="{BB962C8B-B14F-4D97-AF65-F5344CB8AC3E}">
        <p14:creationId xmlns:p14="http://schemas.microsoft.com/office/powerpoint/2010/main" val="2449586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5F652-9A5A-2E82-E5DA-7478A7E7945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37AB09-2448-8E3A-8100-4D803A28484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8782DA-9CBC-404F-39FA-13A0ECCEC4C9}"/>
              </a:ext>
            </a:extLst>
          </p:cNvPr>
          <p:cNvSpPr>
            <a:spLocks noGrp="1"/>
          </p:cNvSpPr>
          <p:nvPr>
            <p:ph type="sldNum" sz="quarter" idx="12"/>
          </p:nvPr>
        </p:nvSpPr>
        <p:spPr/>
        <p:txBody>
          <a:bodyPr/>
          <a:lstStyle>
            <a:lvl1pPr>
              <a:defRPr/>
            </a:lvl1pPr>
          </a:lstStyle>
          <a:p>
            <a:pPr>
              <a:defRPr/>
            </a:pPr>
            <a:fld id="{DB1F43AD-B8C6-46AB-85C1-8D361EC998A3}" type="slidenum">
              <a:rPr lang="en-US" altLang="en-US"/>
              <a:pPr>
                <a:defRPr/>
              </a:pPr>
              <a:t>‹#›</a:t>
            </a:fld>
            <a:endParaRPr lang="en-US" altLang="en-US"/>
          </a:p>
        </p:txBody>
      </p:sp>
    </p:spTree>
    <p:extLst>
      <p:ext uri="{BB962C8B-B14F-4D97-AF65-F5344CB8AC3E}">
        <p14:creationId xmlns:p14="http://schemas.microsoft.com/office/powerpoint/2010/main" val="1768469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68EB9F7D-16B8-14FA-DC95-2AD7F4C10762}"/>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69762D4-71E8-9A87-CBCF-7253EF695972}"/>
              </a:ext>
            </a:extLst>
          </p:cNvPr>
          <p:cNvSpPr>
            <a:spLocks noGrp="1" noChangeArrowheads="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2BF192EB-B882-186F-690A-DA0AA41E1990}"/>
              </a:ext>
            </a:extLst>
          </p:cNvPr>
          <p:cNvSpPr>
            <a:spLocks noGrp="1" noChangeArrowheads="1"/>
          </p:cNvSpPr>
          <p:nvPr>
            <p:ph type="sldNum" sz="quarter" idx="12"/>
          </p:nvPr>
        </p:nvSpPr>
        <p:spPr/>
        <p:txBody>
          <a:bodyPr/>
          <a:lstStyle>
            <a:lvl1pPr>
              <a:defRPr/>
            </a:lvl1pPr>
          </a:lstStyle>
          <a:p>
            <a:pPr>
              <a:defRPr/>
            </a:pPr>
            <a:fld id="{96E7ED98-82F2-49E7-AC80-ED8812BE8622}" type="slidenum">
              <a:rPr lang="en-US" altLang="en-US"/>
              <a:pPr>
                <a:defRPr/>
              </a:pPr>
              <a:t>‹#›</a:t>
            </a:fld>
            <a:endParaRPr lang="en-US" altLang="en-US"/>
          </a:p>
        </p:txBody>
      </p:sp>
    </p:spTree>
    <p:extLst>
      <p:ext uri="{BB962C8B-B14F-4D97-AF65-F5344CB8AC3E}">
        <p14:creationId xmlns:p14="http://schemas.microsoft.com/office/powerpoint/2010/main" val="27980626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AA747E8-D0E5-5457-7CFD-ABF5D15060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155B9C-3A38-8FD7-1BF4-E58C617DB7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BF2A49-8735-47BD-5E1A-0EA88BBB9A30}"/>
              </a:ext>
            </a:extLst>
          </p:cNvPr>
          <p:cNvSpPr>
            <a:spLocks noGrp="1" noChangeArrowheads="1"/>
          </p:cNvSpPr>
          <p:nvPr>
            <p:ph type="sldNum" sz="quarter" idx="12"/>
          </p:nvPr>
        </p:nvSpPr>
        <p:spPr>
          <a:ln/>
        </p:spPr>
        <p:txBody>
          <a:bodyPr/>
          <a:lstStyle>
            <a:lvl1pPr>
              <a:defRPr/>
            </a:lvl1pPr>
          </a:lstStyle>
          <a:p>
            <a:pPr>
              <a:defRPr/>
            </a:pPr>
            <a:fld id="{D7C8B3B4-019D-4BF8-9DA3-47E25BEFC473}" type="slidenum">
              <a:rPr lang="en-US" altLang="en-US"/>
              <a:pPr>
                <a:defRPr/>
              </a:pPr>
              <a:t>‹#›</a:t>
            </a:fld>
            <a:endParaRPr lang="en-US" altLang="en-US"/>
          </a:p>
        </p:txBody>
      </p:sp>
    </p:spTree>
    <p:extLst>
      <p:ext uri="{BB962C8B-B14F-4D97-AF65-F5344CB8AC3E}">
        <p14:creationId xmlns:p14="http://schemas.microsoft.com/office/powerpoint/2010/main" val="150386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6B3BF74-7023-2143-090B-6242FDD8F70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E1085C5-E4B8-ACAE-3801-BFF36D02B3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D940747-B49E-A2D9-CEBA-3329ED1E8E74}"/>
              </a:ext>
            </a:extLst>
          </p:cNvPr>
          <p:cNvSpPr>
            <a:spLocks noGrp="1" noChangeArrowheads="1"/>
          </p:cNvSpPr>
          <p:nvPr>
            <p:ph type="sldNum" sz="quarter" idx="12"/>
          </p:nvPr>
        </p:nvSpPr>
        <p:spPr>
          <a:ln/>
        </p:spPr>
        <p:txBody>
          <a:bodyPr/>
          <a:lstStyle>
            <a:lvl1pPr>
              <a:defRPr/>
            </a:lvl1pPr>
          </a:lstStyle>
          <a:p>
            <a:pPr>
              <a:defRPr/>
            </a:pPr>
            <a:fld id="{68E8BB6D-8B77-4EA2-818E-84CB84D497E2}" type="slidenum">
              <a:rPr lang="en-US" altLang="en-US"/>
              <a:pPr>
                <a:defRPr/>
              </a:pPr>
              <a:t>‹#›</a:t>
            </a:fld>
            <a:endParaRPr lang="en-US" altLang="en-US"/>
          </a:p>
        </p:txBody>
      </p:sp>
    </p:spTree>
    <p:extLst>
      <p:ext uri="{BB962C8B-B14F-4D97-AF65-F5344CB8AC3E}">
        <p14:creationId xmlns:p14="http://schemas.microsoft.com/office/powerpoint/2010/main" val="114892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F0E2169-BBCB-F6AC-DA4B-B2CAF180BEC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34108B9-FB18-3CB2-4BB9-98A4879E46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0603764-CA35-9FBF-F7ED-0621E38E0FD3}"/>
              </a:ext>
            </a:extLst>
          </p:cNvPr>
          <p:cNvSpPr>
            <a:spLocks noGrp="1" noChangeArrowheads="1"/>
          </p:cNvSpPr>
          <p:nvPr>
            <p:ph type="sldNum" sz="quarter" idx="12"/>
          </p:nvPr>
        </p:nvSpPr>
        <p:spPr>
          <a:ln/>
        </p:spPr>
        <p:txBody>
          <a:bodyPr/>
          <a:lstStyle>
            <a:lvl1pPr>
              <a:defRPr/>
            </a:lvl1pPr>
          </a:lstStyle>
          <a:p>
            <a:pPr>
              <a:defRPr/>
            </a:pPr>
            <a:fld id="{6E6BB485-6957-4433-B92C-8D6B8E4DAD54}" type="slidenum">
              <a:rPr lang="en-US" altLang="en-US"/>
              <a:pPr>
                <a:defRPr/>
              </a:pPr>
              <a:t>‹#›</a:t>
            </a:fld>
            <a:endParaRPr lang="en-US" altLang="en-US"/>
          </a:p>
        </p:txBody>
      </p:sp>
    </p:spTree>
    <p:extLst>
      <p:ext uri="{BB962C8B-B14F-4D97-AF65-F5344CB8AC3E}">
        <p14:creationId xmlns:p14="http://schemas.microsoft.com/office/powerpoint/2010/main" val="333896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76A8D32-4A90-A3D4-51F2-60F330BDB7B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BF91C99-3B3A-59EF-2516-A7EBFEE0CB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DD86D2F-F826-FC5F-8FD2-2EBFA575B8D4}"/>
              </a:ext>
            </a:extLst>
          </p:cNvPr>
          <p:cNvSpPr>
            <a:spLocks noGrp="1" noChangeArrowheads="1"/>
          </p:cNvSpPr>
          <p:nvPr>
            <p:ph type="sldNum" sz="quarter" idx="12"/>
          </p:nvPr>
        </p:nvSpPr>
        <p:spPr>
          <a:ln/>
        </p:spPr>
        <p:txBody>
          <a:bodyPr/>
          <a:lstStyle>
            <a:lvl1pPr>
              <a:defRPr/>
            </a:lvl1pPr>
          </a:lstStyle>
          <a:p>
            <a:pPr>
              <a:defRPr/>
            </a:pPr>
            <a:fld id="{483F4799-D68B-4C98-B8B7-D3ECB7A320A2}" type="slidenum">
              <a:rPr lang="en-US" altLang="en-US"/>
              <a:pPr>
                <a:defRPr/>
              </a:pPr>
              <a:t>‹#›</a:t>
            </a:fld>
            <a:endParaRPr lang="en-US" altLang="en-US"/>
          </a:p>
        </p:txBody>
      </p:sp>
    </p:spTree>
    <p:extLst>
      <p:ext uri="{BB962C8B-B14F-4D97-AF65-F5344CB8AC3E}">
        <p14:creationId xmlns:p14="http://schemas.microsoft.com/office/powerpoint/2010/main" val="272887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3960EF1-05BC-74E3-FD7C-BD7C5BA4EB2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E66F093-8BE1-4828-B5B5-CBCE8DE54F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6AEC685-A8C7-7734-CD0F-36728A1E066E}"/>
              </a:ext>
            </a:extLst>
          </p:cNvPr>
          <p:cNvSpPr>
            <a:spLocks noGrp="1" noChangeArrowheads="1"/>
          </p:cNvSpPr>
          <p:nvPr>
            <p:ph type="sldNum" sz="quarter" idx="12"/>
          </p:nvPr>
        </p:nvSpPr>
        <p:spPr>
          <a:ln/>
        </p:spPr>
        <p:txBody>
          <a:bodyPr/>
          <a:lstStyle>
            <a:lvl1pPr>
              <a:defRPr/>
            </a:lvl1pPr>
          </a:lstStyle>
          <a:p>
            <a:pPr>
              <a:defRPr/>
            </a:pPr>
            <a:fld id="{DAB9E568-92E9-44CC-B261-6F9661E686C9}" type="slidenum">
              <a:rPr lang="en-US" altLang="en-US"/>
              <a:pPr>
                <a:defRPr/>
              </a:pPr>
              <a:t>‹#›</a:t>
            </a:fld>
            <a:endParaRPr lang="en-US" altLang="en-US"/>
          </a:p>
        </p:txBody>
      </p:sp>
    </p:spTree>
    <p:extLst>
      <p:ext uri="{BB962C8B-B14F-4D97-AF65-F5344CB8AC3E}">
        <p14:creationId xmlns:p14="http://schemas.microsoft.com/office/powerpoint/2010/main" val="338876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21B27AB-1F55-84B9-A679-B0793A7B70B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C4A82FD-F9D1-DB5B-88B9-2D42C23D7B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B70F7E-8442-448A-DB8C-99336DF65350}"/>
              </a:ext>
            </a:extLst>
          </p:cNvPr>
          <p:cNvSpPr>
            <a:spLocks noGrp="1" noChangeArrowheads="1"/>
          </p:cNvSpPr>
          <p:nvPr>
            <p:ph type="sldNum" sz="quarter" idx="12"/>
          </p:nvPr>
        </p:nvSpPr>
        <p:spPr>
          <a:ln/>
        </p:spPr>
        <p:txBody>
          <a:bodyPr/>
          <a:lstStyle>
            <a:lvl1pPr>
              <a:defRPr/>
            </a:lvl1pPr>
          </a:lstStyle>
          <a:p>
            <a:pPr>
              <a:defRPr/>
            </a:pPr>
            <a:fld id="{E0845C0E-4423-4C44-9BD5-D69B9F7D3796}" type="slidenum">
              <a:rPr lang="en-US" altLang="en-US"/>
              <a:pPr>
                <a:defRPr/>
              </a:pPr>
              <a:t>‹#›</a:t>
            </a:fld>
            <a:endParaRPr lang="en-US" altLang="en-US"/>
          </a:p>
        </p:txBody>
      </p:sp>
    </p:spTree>
    <p:extLst>
      <p:ext uri="{BB962C8B-B14F-4D97-AF65-F5344CB8AC3E}">
        <p14:creationId xmlns:p14="http://schemas.microsoft.com/office/powerpoint/2010/main" val="3877212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04F7E42-524C-C334-5780-49781C93F6E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60C220D-15FE-BAEB-9F66-19FF6AF9EC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C407EDF-D65C-4540-5F34-4D148A8E6B99}"/>
              </a:ext>
            </a:extLst>
          </p:cNvPr>
          <p:cNvSpPr>
            <a:spLocks noGrp="1" noChangeArrowheads="1"/>
          </p:cNvSpPr>
          <p:nvPr>
            <p:ph type="sldNum" sz="quarter" idx="12"/>
          </p:nvPr>
        </p:nvSpPr>
        <p:spPr>
          <a:ln/>
        </p:spPr>
        <p:txBody>
          <a:bodyPr/>
          <a:lstStyle>
            <a:lvl1pPr>
              <a:defRPr/>
            </a:lvl1pPr>
          </a:lstStyle>
          <a:p>
            <a:pPr>
              <a:defRPr/>
            </a:pPr>
            <a:fld id="{AFE63447-CE5F-444A-B51D-61CAE879E6AD}" type="slidenum">
              <a:rPr lang="en-US" altLang="en-US"/>
              <a:pPr>
                <a:defRPr/>
              </a:pPr>
              <a:t>‹#›</a:t>
            </a:fld>
            <a:endParaRPr lang="en-US" altLang="en-US"/>
          </a:p>
        </p:txBody>
      </p:sp>
    </p:spTree>
    <p:extLst>
      <p:ext uri="{BB962C8B-B14F-4D97-AF65-F5344CB8AC3E}">
        <p14:creationId xmlns:p14="http://schemas.microsoft.com/office/powerpoint/2010/main" val="383088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7A265D-88D5-8D4D-D53A-11C30904F4A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B65A999-D5CC-D705-278D-2AF49928852B}"/>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6" name="Rectangle 4">
            <a:extLst>
              <a:ext uri="{FF2B5EF4-FFF2-40B4-BE49-F238E27FC236}">
                <a16:creationId xmlns:a16="http://schemas.microsoft.com/office/drawing/2014/main" id="{259F336B-9452-8CB7-AF55-8F7A6CE01379}"/>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3317" name="Rectangle 5">
            <a:extLst>
              <a:ext uri="{FF2B5EF4-FFF2-40B4-BE49-F238E27FC236}">
                <a16:creationId xmlns:a16="http://schemas.microsoft.com/office/drawing/2014/main" id="{681C5182-464A-B728-1824-1A2AF99BE73F}"/>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3318" name="Rectangle 6">
            <a:extLst>
              <a:ext uri="{FF2B5EF4-FFF2-40B4-BE49-F238E27FC236}">
                <a16:creationId xmlns:a16="http://schemas.microsoft.com/office/drawing/2014/main" id="{14B27984-D5B6-A89C-DA15-699EAB3D3B3C}"/>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EC177575-ABBE-48F7-AB1E-75A3773B034F}" type="slidenum">
              <a:rPr lang="en-US" altLang="en-US"/>
              <a:pPr>
                <a:defRPr/>
              </a:pPr>
              <a:t>‹#›</a:t>
            </a:fld>
            <a:endParaRPr lang="en-US" altLang="en-US"/>
          </a:p>
        </p:txBody>
      </p:sp>
    </p:spTree>
    <p:extLst>
      <p:ext uri="{BB962C8B-B14F-4D97-AF65-F5344CB8AC3E}">
        <p14:creationId xmlns:p14="http://schemas.microsoft.com/office/powerpoint/2010/main" val="137849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54411D5E-49C2-273C-8B55-942DD7DAE852}"/>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53AE955-76B5-FB23-7374-CA04B568933C}"/>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D299C77-F6A1-32A7-0CD6-E4183C2DDC3D}"/>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n-US"/>
          </a:p>
        </p:txBody>
      </p:sp>
      <p:sp>
        <p:nvSpPr>
          <p:cNvPr id="5" name="Footer Placeholder 4">
            <a:extLst>
              <a:ext uri="{FF2B5EF4-FFF2-40B4-BE49-F238E27FC236}">
                <a16:creationId xmlns:a16="http://schemas.microsoft.com/office/drawing/2014/main" id="{A5F6D213-5885-7C5D-D9EE-0B841A1164B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41FFB8DF-02E2-B8F0-A7AF-AF40F2748AB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ACBC82C-F219-4CB6-ACD5-B647BCD06339}" type="slidenum">
              <a:rPr lang="en-US" altLang="en-US"/>
              <a:pPr>
                <a:defRPr/>
              </a:pPr>
              <a:t>‹#›</a:t>
            </a:fld>
            <a:endParaRPr lang="en-US" altLang="en-US"/>
          </a:p>
        </p:txBody>
      </p:sp>
    </p:spTree>
    <p:extLst>
      <p:ext uri="{BB962C8B-B14F-4D97-AF65-F5344CB8AC3E}">
        <p14:creationId xmlns:p14="http://schemas.microsoft.com/office/powerpoint/2010/main" val="264250781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audio" Target="file:///F:\XUAN%20BACH\XUAN\CHUONG%20TRINH\CLB%20Mon%20Hoc%20(%20CHUAN)\Mo%20uoc%20ngay%20mai.mp3" TargetMode="External"/><Relationship Id="rId6" Type="http://schemas.openxmlformats.org/officeDocument/2006/relationships/image" Target="../media/image4.gif"/><Relationship Id="rId5" Type="http://schemas.openxmlformats.org/officeDocument/2006/relationships/image" Target="../media/image3.w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6.xml"/><Relationship Id="rId7" Type="http://schemas.openxmlformats.org/officeDocument/2006/relationships/image" Target="../media/image7.wmf"/><Relationship Id="rId2" Type="http://schemas.openxmlformats.org/officeDocument/2006/relationships/video" Target="file:///D:\Quy&#234;n\hinh%20anh%20tu%20lieu%20phim\video%204.mp4" TargetMode="External"/><Relationship Id="rId1" Type="http://schemas.microsoft.com/office/2007/relationships/media" Target="file:///D:\Quy&#234;n\hinh%20anh%20tu%20lieu%20phim\video%204.mp4" TargetMode="External"/><Relationship Id="rId6" Type="http://schemas.openxmlformats.org/officeDocument/2006/relationships/oleObject" Target="../embeddings/oleObject2.bin"/><Relationship Id="rId5" Type="http://schemas.openxmlformats.org/officeDocument/2006/relationships/image" Target="../media/image6.wmf"/><Relationship Id="rId10" Type="http://schemas.openxmlformats.org/officeDocument/2006/relationships/image" Target="../media/image11.png"/><Relationship Id="rId4" Type="http://schemas.openxmlformats.org/officeDocument/2006/relationships/oleObject" Target="../embeddings/oleObject1.bin"/><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1.bin"/><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3.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1.bin"/><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9.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FFBC7A-3CFA-9051-BA94-C2D81BC4E94C}"/>
              </a:ext>
            </a:extLst>
          </p:cNvPr>
          <p:cNvSpPr>
            <a:spLocks noChangeArrowheads="1"/>
          </p:cNvSpPr>
          <p:nvPr/>
        </p:nvSpPr>
        <p:spPr bwMode="auto">
          <a:xfrm>
            <a:off x="152400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endParaRPr lang="vi-VN" altLang="en-US" sz="1800" b="1">
              <a:solidFill>
                <a:srgbClr val="000000"/>
              </a:solidFill>
              <a:latin typeface="Times New Roman" panose="02020603050405020304" pitchFamily="18" charset="0"/>
              <a:cs typeface="Arial" panose="020B0604020202020204" pitchFamily="34" charset="0"/>
            </a:endParaRPr>
          </a:p>
        </p:txBody>
      </p:sp>
      <p:sp>
        <p:nvSpPr>
          <p:cNvPr id="3075" name="AutoShape 3">
            <a:extLst>
              <a:ext uri="{FF2B5EF4-FFF2-40B4-BE49-F238E27FC236}">
                <a16:creationId xmlns:a16="http://schemas.microsoft.com/office/drawing/2014/main" id="{07D89A2D-A891-503A-63DB-B09B25CE16E6}"/>
              </a:ext>
            </a:extLst>
          </p:cNvPr>
          <p:cNvSpPr>
            <a:spLocks noChangeArrowheads="1"/>
          </p:cNvSpPr>
          <p:nvPr/>
        </p:nvSpPr>
        <p:spPr bwMode="auto">
          <a:xfrm>
            <a:off x="8839201" y="4876801"/>
            <a:ext cx="428625" cy="409575"/>
          </a:xfrm>
          <a:prstGeom prst="irregularSeal1">
            <a:avLst/>
          </a:prstGeom>
          <a:gradFill rotWithShape="1">
            <a:gsLst>
              <a:gs pos="0">
                <a:srgbClr val="E6F8A6">
                  <a:alpha val="62000"/>
                </a:srgbClr>
              </a:gs>
              <a:gs pos="100000">
                <a:srgbClr val="FF00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76" name="AutoShape 4">
            <a:extLst>
              <a:ext uri="{FF2B5EF4-FFF2-40B4-BE49-F238E27FC236}">
                <a16:creationId xmlns:a16="http://schemas.microsoft.com/office/drawing/2014/main" id="{19502DDA-AE46-A3ED-0B3A-04EBA35740A8}"/>
              </a:ext>
            </a:extLst>
          </p:cNvPr>
          <p:cNvSpPr>
            <a:spLocks noChangeArrowheads="1"/>
          </p:cNvSpPr>
          <p:nvPr/>
        </p:nvSpPr>
        <p:spPr bwMode="auto">
          <a:xfrm>
            <a:off x="1524001" y="3505200"/>
            <a:ext cx="366713" cy="43180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77" name="AutoShape 5">
            <a:extLst>
              <a:ext uri="{FF2B5EF4-FFF2-40B4-BE49-F238E27FC236}">
                <a16:creationId xmlns:a16="http://schemas.microsoft.com/office/drawing/2014/main" id="{F8A19C89-2D9E-C747-87E7-122C19D88C29}"/>
              </a:ext>
            </a:extLst>
          </p:cNvPr>
          <p:cNvSpPr>
            <a:spLocks noChangeArrowheads="1"/>
          </p:cNvSpPr>
          <p:nvPr/>
        </p:nvSpPr>
        <p:spPr bwMode="auto">
          <a:xfrm>
            <a:off x="1693864" y="5511801"/>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78" name="AutoShape 6">
            <a:extLst>
              <a:ext uri="{FF2B5EF4-FFF2-40B4-BE49-F238E27FC236}">
                <a16:creationId xmlns:a16="http://schemas.microsoft.com/office/drawing/2014/main" id="{BCEEA7B1-F562-D6C1-7848-6156B7891351}"/>
              </a:ext>
            </a:extLst>
          </p:cNvPr>
          <p:cNvSpPr>
            <a:spLocks noChangeArrowheads="1"/>
          </p:cNvSpPr>
          <p:nvPr/>
        </p:nvSpPr>
        <p:spPr bwMode="auto">
          <a:xfrm>
            <a:off x="8686800" y="838200"/>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79" name="AutoShape 7">
            <a:extLst>
              <a:ext uri="{FF2B5EF4-FFF2-40B4-BE49-F238E27FC236}">
                <a16:creationId xmlns:a16="http://schemas.microsoft.com/office/drawing/2014/main" id="{DA7888EC-9960-2615-8BB0-B83196224A92}"/>
              </a:ext>
            </a:extLst>
          </p:cNvPr>
          <p:cNvSpPr>
            <a:spLocks noChangeArrowheads="1"/>
          </p:cNvSpPr>
          <p:nvPr/>
        </p:nvSpPr>
        <p:spPr bwMode="auto">
          <a:xfrm>
            <a:off x="3770313" y="911225"/>
            <a:ext cx="457200" cy="6858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80" name="AutoShape 8">
            <a:extLst>
              <a:ext uri="{FF2B5EF4-FFF2-40B4-BE49-F238E27FC236}">
                <a16:creationId xmlns:a16="http://schemas.microsoft.com/office/drawing/2014/main" id="{17D70F61-3F7C-6ADC-10D6-EF025C3983B4}"/>
              </a:ext>
            </a:extLst>
          </p:cNvPr>
          <p:cNvSpPr>
            <a:spLocks noChangeArrowheads="1"/>
          </p:cNvSpPr>
          <p:nvPr/>
        </p:nvSpPr>
        <p:spPr bwMode="auto">
          <a:xfrm>
            <a:off x="6172201" y="381001"/>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81" name="AutoShape 9">
            <a:extLst>
              <a:ext uri="{FF2B5EF4-FFF2-40B4-BE49-F238E27FC236}">
                <a16:creationId xmlns:a16="http://schemas.microsoft.com/office/drawing/2014/main" id="{B9FDE0EE-282A-F147-245C-BFCB4E6522C2}"/>
              </a:ext>
            </a:extLst>
          </p:cNvPr>
          <p:cNvSpPr>
            <a:spLocks noChangeArrowheads="1"/>
          </p:cNvSpPr>
          <p:nvPr/>
        </p:nvSpPr>
        <p:spPr bwMode="auto">
          <a:xfrm>
            <a:off x="7162801" y="11303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82" name="AutoShape 10">
            <a:extLst>
              <a:ext uri="{FF2B5EF4-FFF2-40B4-BE49-F238E27FC236}">
                <a16:creationId xmlns:a16="http://schemas.microsoft.com/office/drawing/2014/main" id="{570D0F8B-7166-A7C4-C073-5FD20CF1B82C}"/>
              </a:ext>
            </a:extLst>
          </p:cNvPr>
          <p:cNvSpPr>
            <a:spLocks noChangeArrowheads="1"/>
          </p:cNvSpPr>
          <p:nvPr/>
        </p:nvSpPr>
        <p:spPr bwMode="auto">
          <a:xfrm>
            <a:off x="4572001" y="1435100"/>
            <a:ext cx="366713" cy="43180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pic>
        <p:nvPicPr>
          <p:cNvPr id="7179" name="Picture 11" descr="POINSET2">
            <a:extLst>
              <a:ext uri="{FF2B5EF4-FFF2-40B4-BE49-F238E27FC236}">
                <a16:creationId xmlns:a16="http://schemas.microsoft.com/office/drawing/2014/main" id="{AB759FEB-945D-D8C7-4F70-1ECB8FD15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626853">
            <a:off x="9549607" y="257969"/>
            <a:ext cx="849312"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AutoShape 12">
            <a:extLst>
              <a:ext uri="{FF2B5EF4-FFF2-40B4-BE49-F238E27FC236}">
                <a16:creationId xmlns:a16="http://schemas.microsoft.com/office/drawing/2014/main" id="{A72DFF97-E1E0-2E90-60B8-E6DAE2F39A6A}"/>
              </a:ext>
            </a:extLst>
          </p:cNvPr>
          <p:cNvSpPr>
            <a:spLocks noChangeArrowheads="1"/>
          </p:cNvSpPr>
          <p:nvPr/>
        </p:nvSpPr>
        <p:spPr bwMode="auto">
          <a:xfrm>
            <a:off x="3048000" y="1219201"/>
            <a:ext cx="508000" cy="403225"/>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85" name="AutoShape 13">
            <a:extLst>
              <a:ext uri="{FF2B5EF4-FFF2-40B4-BE49-F238E27FC236}">
                <a16:creationId xmlns:a16="http://schemas.microsoft.com/office/drawing/2014/main" id="{45B020DF-93E0-8853-53FF-171F4D10136C}"/>
              </a:ext>
            </a:extLst>
          </p:cNvPr>
          <p:cNvSpPr>
            <a:spLocks noChangeArrowheads="1"/>
          </p:cNvSpPr>
          <p:nvPr/>
        </p:nvSpPr>
        <p:spPr bwMode="auto">
          <a:xfrm>
            <a:off x="9982201" y="2882900"/>
            <a:ext cx="385763" cy="439738"/>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86" name="AutoShape 14">
            <a:extLst>
              <a:ext uri="{FF2B5EF4-FFF2-40B4-BE49-F238E27FC236}">
                <a16:creationId xmlns:a16="http://schemas.microsoft.com/office/drawing/2014/main" id="{495B79E7-AE30-0112-7B28-3A006260C5D8}"/>
              </a:ext>
            </a:extLst>
          </p:cNvPr>
          <p:cNvSpPr>
            <a:spLocks noChangeArrowheads="1"/>
          </p:cNvSpPr>
          <p:nvPr/>
        </p:nvSpPr>
        <p:spPr bwMode="auto">
          <a:xfrm>
            <a:off x="4953001" y="60198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87" name="AutoShape 15">
            <a:extLst>
              <a:ext uri="{FF2B5EF4-FFF2-40B4-BE49-F238E27FC236}">
                <a16:creationId xmlns:a16="http://schemas.microsoft.com/office/drawing/2014/main" id="{C09198DE-A205-787A-B4FF-2A190BDB6617}"/>
              </a:ext>
            </a:extLst>
          </p:cNvPr>
          <p:cNvSpPr>
            <a:spLocks noChangeArrowheads="1"/>
          </p:cNvSpPr>
          <p:nvPr/>
        </p:nvSpPr>
        <p:spPr bwMode="auto">
          <a:xfrm>
            <a:off x="9829801" y="40386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88" name="AutoShape 16">
            <a:extLst>
              <a:ext uri="{FF2B5EF4-FFF2-40B4-BE49-F238E27FC236}">
                <a16:creationId xmlns:a16="http://schemas.microsoft.com/office/drawing/2014/main" id="{207BACC1-B807-43DF-DC43-461D59A57FD8}"/>
              </a:ext>
            </a:extLst>
          </p:cNvPr>
          <p:cNvSpPr>
            <a:spLocks noChangeArrowheads="1"/>
          </p:cNvSpPr>
          <p:nvPr/>
        </p:nvSpPr>
        <p:spPr bwMode="auto">
          <a:xfrm>
            <a:off x="3808414" y="5181600"/>
            <a:ext cx="611187"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89" name="AutoShape 17">
            <a:extLst>
              <a:ext uri="{FF2B5EF4-FFF2-40B4-BE49-F238E27FC236}">
                <a16:creationId xmlns:a16="http://schemas.microsoft.com/office/drawing/2014/main" id="{ED13510F-5889-FD2B-0C9F-12BC083EF373}"/>
              </a:ext>
            </a:extLst>
          </p:cNvPr>
          <p:cNvSpPr>
            <a:spLocks noChangeArrowheads="1"/>
          </p:cNvSpPr>
          <p:nvPr/>
        </p:nvSpPr>
        <p:spPr bwMode="auto">
          <a:xfrm>
            <a:off x="7088188" y="5867400"/>
            <a:ext cx="455612" cy="6858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90" name="AutoShape 18">
            <a:extLst>
              <a:ext uri="{FF2B5EF4-FFF2-40B4-BE49-F238E27FC236}">
                <a16:creationId xmlns:a16="http://schemas.microsoft.com/office/drawing/2014/main" id="{BB694DAF-B824-4E6A-6AE6-7556B3A1DE63}"/>
              </a:ext>
            </a:extLst>
          </p:cNvPr>
          <p:cNvSpPr>
            <a:spLocks noChangeArrowheads="1"/>
          </p:cNvSpPr>
          <p:nvPr/>
        </p:nvSpPr>
        <p:spPr bwMode="auto">
          <a:xfrm>
            <a:off x="9220200" y="5943600"/>
            <a:ext cx="533400" cy="5334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sp>
        <p:nvSpPr>
          <p:cNvPr id="3091" name="AutoShape 19">
            <a:extLst>
              <a:ext uri="{FF2B5EF4-FFF2-40B4-BE49-F238E27FC236}">
                <a16:creationId xmlns:a16="http://schemas.microsoft.com/office/drawing/2014/main" id="{7710BE8E-D0A1-9BEA-A4CF-AFDC4925D068}"/>
              </a:ext>
            </a:extLst>
          </p:cNvPr>
          <p:cNvSpPr>
            <a:spLocks noChangeArrowheads="1"/>
          </p:cNvSpPr>
          <p:nvPr/>
        </p:nvSpPr>
        <p:spPr bwMode="auto">
          <a:xfrm>
            <a:off x="2971801" y="59436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92" name="AutoShape 20">
            <a:extLst>
              <a:ext uri="{FF2B5EF4-FFF2-40B4-BE49-F238E27FC236}">
                <a16:creationId xmlns:a16="http://schemas.microsoft.com/office/drawing/2014/main" id="{3C0E8D52-6C56-88AB-4953-6B2703F51C1F}"/>
              </a:ext>
            </a:extLst>
          </p:cNvPr>
          <p:cNvSpPr>
            <a:spLocks noChangeArrowheads="1"/>
          </p:cNvSpPr>
          <p:nvPr/>
        </p:nvSpPr>
        <p:spPr bwMode="auto">
          <a:xfrm>
            <a:off x="7924801" y="60198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n-US" altLang="en-US" sz="1800">
              <a:solidFill>
                <a:srgbClr val="000000"/>
              </a:solidFill>
              <a:latin typeface="Times New Roman" panose="02020603050405020304" pitchFamily="18" charset="0"/>
            </a:endParaRPr>
          </a:p>
        </p:txBody>
      </p:sp>
      <p:sp>
        <p:nvSpPr>
          <p:cNvPr id="3093" name="AutoShape 21">
            <a:extLst>
              <a:ext uri="{FF2B5EF4-FFF2-40B4-BE49-F238E27FC236}">
                <a16:creationId xmlns:a16="http://schemas.microsoft.com/office/drawing/2014/main" id="{0EFCB95A-EFCF-58EC-B61B-9252597629B0}"/>
              </a:ext>
            </a:extLst>
          </p:cNvPr>
          <p:cNvSpPr>
            <a:spLocks noChangeArrowheads="1"/>
          </p:cNvSpPr>
          <p:nvPr/>
        </p:nvSpPr>
        <p:spPr bwMode="auto">
          <a:xfrm>
            <a:off x="9906001" y="5181601"/>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latin typeface="Times New Roman" panose="02020603050405020304" pitchFamily="18" charset="0"/>
            </a:endParaRPr>
          </a:p>
        </p:txBody>
      </p:sp>
      <p:pic>
        <p:nvPicPr>
          <p:cNvPr id="3094" name="Mo uoc ngay mai.mp3">
            <a:hlinkClick r:id="" action="ppaction://media"/>
            <a:extLst>
              <a:ext uri="{FF2B5EF4-FFF2-40B4-BE49-F238E27FC236}">
                <a16:creationId xmlns:a16="http://schemas.microsoft.com/office/drawing/2014/main" id="{6E59271C-1522-7735-4E56-8DB4788134C0}"/>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524000" y="670560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1" name="Picture 23" descr="POINSET3">
            <a:extLst>
              <a:ext uri="{FF2B5EF4-FFF2-40B4-BE49-F238E27FC236}">
                <a16:creationId xmlns:a16="http://schemas.microsoft.com/office/drawing/2014/main" id="{BED4BF5C-884A-E492-29A4-9308BB19A17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20200" y="5486400"/>
            <a:ext cx="1143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2" name="Picture 24" descr="POINSET3">
            <a:extLst>
              <a:ext uri="{FF2B5EF4-FFF2-40B4-BE49-F238E27FC236}">
                <a16:creationId xmlns:a16="http://schemas.microsoft.com/office/drawing/2014/main" id="{807CBADB-3F47-9B2F-1E00-D4970F06924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752600" y="5715001"/>
            <a:ext cx="9144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3" name="Picture 25" descr="BAR">
            <a:extLst>
              <a:ext uri="{FF2B5EF4-FFF2-40B4-BE49-F238E27FC236}">
                <a16:creationId xmlns:a16="http://schemas.microsoft.com/office/drawing/2014/main" id="{A5F62796-84AF-826B-6C25-ABEF5BAE14AA}"/>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7201694" y="3391694"/>
            <a:ext cx="68580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4" name="Picture 26" descr="BAR">
            <a:extLst>
              <a:ext uri="{FF2B5EF4-FFF2-40B4-BE49-F238E27FC236}">
                <a16:creationId xmlns:a16="http://schemas.microsoft.com/office/drawing/2014/main" id="{7D2CEA2E-7B6D-1223-15FE-4098DD1E4B49}"/>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6200000">
            <a:off x="-1867693" y="3391694"/>
            <a:ext cx="68580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icture 27" descr="BAR">
            <a:extLst>
              <a:ext uri="{FF2B5EF4-FFF2-40B4-BE49-F238E27FC236}">
                <a16:creationId xmlns:a16="http://schemas.microsoft.com/office/drawing/2014/main" id="{EA64FE88-88CC-C752-FDFD-5F73C1D260FA}"/>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1"/>
            <a:ext cx="9144000"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6" name="Picture 28" descr="BAR">
            <a:extLst>
              <a:ext uri="{FF2B5EF4-FFF2-40B4-BE49-F238E27FC236}">
                <a16:creationId xmlns:a16="http://schemas.microsoft.com/office/drawing/2014/main" id="{F3622E9E-7070-7171-76ED-6626C7F8EF42}"/>
              </a:ext>
            </a:extLst>
          </p:cNvPr>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6757988"/>
            <a:ext cx="9144000"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29" descr="BOCAU">
            <a:extLst>
              <a:ext uri="{FF2B5EF4-FFF2-40B4-BE49-F238E27FC236}">
                <a16:creationId xmlns:a16="http://schemas.microsoft.com/office/drawing/2014/main" id="{A279D1EC-AE28-1E56-B242-8192094FFBE9}"/>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525000" y="17399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8" name="Text Box 30">
            <a:extLst>
              <a:ext uri="{FF2B5EF4-FFF2-40B4-BE49-F238E27FC236}">
                <a16:creationId xmlns:a16="http://schemas.microsoft.com/office/drawing/2014/main" id="{B403C527-02C5-30BE-0E80-AE1DC9F7464D}"/>
              </a:ext>
            </a:extLst>
          </p:cNvPr>
          <p:cNvSpPr txBox="1">
            <a:spLocks noChangeArrowheads="1"/>
          </p:cNvSpPr>
          <p:nvPr/>
        </p:nvSpPr>
        <p:spPr bwMode="auto">
          <a:xfrm>
            <a:off x="1524000" y="38100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lnSpc>
                <a:spcPct val="80000"/>
              </a:lnSpc>
              <a:spcBef>
                <a:spcPct val="50000"/>
              </a:spcBef>
              <a:spcAft>
                <a:spcPct val="0"/>
              </a:spcAft>
              <a:buNone/>
            </a:pPr>
            <a:r>
              <a:rPr lang="en-US" altLang="en-US" sz="2000" b="1">
                <a:solidFill>
                  <a:srgbClr val="000000"/>
                </a:solidFill>
                <a:latin typeface="Times New Roman" panose="02020603050405020304" pitchFamily="18" charset="0"/>
              </a:rPr>
              <a:t>SỞ GIÁO DỤC VÀ ĐÀO TẠO BÌNH ĐỊNH</a:t>
            </a:r>
          </a:p>
        </p:txBody>
      </p:sp>
      <p:sp>
        <p:nvSpPr>
          <p:cNvPr id="7199" name="Text Box 31">
            <a:extLst>
              <a:ext uri="{FF2B5EF4-FFF2-40B4-BE49-F238E27FC236}">
                <a16:creationId xmlns:a16="http://schemas.microsoft.com/office/drawing/2014/main" id="{DD11AFCD-D65A-80CE-A164-42523FF42AD3}"/>
              </a:ext>
            </a:extLst>
          </p:cNvPr>
          <p:cNvSpPr txBox="1">
            <a:spLocks noChangeArrowheads="1"/>
          </p:cNvSpPr>
          <p:nvPr/>
        </p:nvSpPr>
        <p:spPr bwMode="auto">
          <a:xfrm>
            <a:off x="1539875" y="68580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lnSpc>
                <a:spcPct val="80000"/>
              </a:lnSpc>
              <a:spcBef>
                <a:spcPct val="50000"/>
              </a:spcBef>
              <a:spcAft>
                <a:spcPct val="0"/>
              </a:spcAft>
              <a:buNone/>
            </a:pPr>
            <a:r>
              <a:rPr lang="en-US" altLang="en-US" sz="2000" b="1">
                <a:solidFill>
                  <a:srgbClr val="000000"/>
                </a:solidFill>
                <a:latin typeface="Times New Roman" panose="02020603050405020304" pitchFamily="18" charset="0"/>
              </a:rPr>
              <a:t>TRƯỜNG THPT XUÂN DIỆU</a:t>
            </a:r>
          </a:p>
        </p:txBody>
      </p:sp>
      <p:pic>
        <p:nvPicPr>
          <p:cNvPr id="7200" name="Picture 33" descr="POINSET3">
            <a:extLst>
              <a:ext uri="{FF2B5EF4-FFF2-40B4-BE49-F238E27FC236}">
                <a16:creationId xmlns:a16="http://schemas.microsoft.com/office/drawing/2014/main" id="{27FC650E-B69E-1C52-B915-8F2181D37E5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1676400" y="228600"/>
            <a:ext cx="1143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CA5006F5-7E8E-5671-9007-D1B31FE0551C}"/>
              </a:ext>
            </a:extLst>
          </p:cNvPr>
          <p:cNvSpPr txBox="1">
            <a:spLocks noChangeArrowheads="1"/>
          </p:cNvSpPr>
          <p:nvPr/>
        </p:nvSpPr>
        <p:spPr bwMode="auto">
          <a:xfrm>
            <a:off x="1828800" y="298450"/>
            <a:ext cx="8586788"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n-US" sz="4000" b="1" dirty="0" err="1">
                <a:solidFill>
                  <a:srgbClr val="0000CC"/>
                </a:solidFill>
                <a:latin typeface="Times New Roman" panose="02020603050405020304" pitchFamily="18" charset="0"/>
              </a:rPr>
              <a:t>Chào</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mừng</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quý</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thầy</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cô</a:t>
            </a:r>
            <a:r>
              <a:rPr lang="en-US" altLang="en-US" sz="4000" b="1" dirty="0">
                <a:solidFill>
                  <a:srgbClr val="0000CC"/>
                </a:solidFill>
                <a:latin typeface="Times New Roman" panose="02020603050405020304" pitchFamily="18" charset="0"/>
              </a:rPr>
              <a:t> </a:t>
            </a:r>
            <a:br>
              <a:rPr lang="en-US" altLang="en-US" sz="4000" b="1" dirty="0">
                <a:solidFill>
                  <a:srgbClr val="0000CC"/>
                </a:solidFill>
                <a:latin typeface="Times New Roman" panose="02020603050405020304" pitchFamily="18" charset="0"/>
              </a:rPr>
            </a:br>
            <a:r>
              <a:rPr lang="en-US" altLang="en-US" sz="4000" b="1" dirty="0" err="1">
                <a:solidFill>
                  <a:srgbClr val="0000CC"/>
                </a:solidFill>
                <a:latin typeface="Times New Roman" panose="02020603050405020304" pitchFamily="18" charset="0"/>
              </a:rPr>
              <a:t>đến</a:t>
            </a:r>
            <a:r>
              <a:rPr lang="en-US" altLang="en-US" sz="4000" b="1" dirty="0">
                <a:solidFill>
                  <a:srgbClr val="0000CC"/>
                </a:solidFill>
                <a:latin typeface="Times New Roman" panose="02020603050405020304" pitchFamily="18" charset="0"/>
              </a:rPr>
              <a:t> dự </a:t>
            </a:r>
            <a:r>
              <a:rPr lang="en-US" altLang="en-US" sz="4000" b="1" dirty="0" err="1">
                <a:solidFill>
                  <a:srgbClr val="0000CC"/>
                </a:solidFill>
                <a:latin typeface="Times New Roman" panose="02020603050405020304" pitchFamily="18" charset="0"/>
              </a:rPr>
              <a:t>giờ</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môn</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Ngữ</a:t>
            </a:r>
            <a:r>
              <a:rPr lang="en-US" altLang="en-US" sz="4000" b="1" dirty="0">
                <a:solidFill>
                  <a:srgbClr val="0000CC"/>
                </a:solidFill>
                <a:latin typeface="Times New Roman" panose="02020603050405020304" pitchFamily="18" charset="0"/>
              </a:rPr>
              <a:t> </a:t>
            </a:r>
            <a:r>
              <a:rPr lang="en-US" altLang="en-US" sz="4000" b="1" dirty="0" err="1">
                <a:solidFill>
                  <a:srgbClr val="0000CC"/>
                </a:solidFill>
                <a:latin typeface="Times New Roman" panose="02020603050405020304" pitchFamily="18" charset="0"/>
              </a:rPr>
              <a:t>văn</a:t>
            </a:r>
            <a:r>
              <a:rPr lang="en-US" altLang="en-US" sz="4000" b="1" dirty="0">
                <a:solidFill>
                  <a:srgbClr val="0000CC"/>
                </a:solidFill>
                <a:latin typeface="Times New Roman" panose="02020603050405020304" pitchFamily="18" charset="0"/>
              </a:rPr>
              <a:t> </a:t>
            </a:r>
            <a:br>
              <a:rPr lang="en-US" altLang="en-US" sz="4000" b="1" dirty="0">
                <a:solidFill>
                  <a:srgbClr val="0000CC"/>
                </a:solidFill>
                <a:latin typeface="Times New Roman" panose="02020603050405020304" pitchFamily="18" charset="0"/>
              </a:rPr>
            </a:br>
            <a:r>
              <a:rPr lang="en-US" altLang="en-US" sz="5400" b="1" dirty="0" err="1">
                <a:solidFill>
                  <a:srgbClr val="FF0000"/>
                </a:solidFill>
                <a:latin typeface="Times New Roman" panose="02020603050405020304" pitchFamily="18" charset="0"/>
              </a:rPr>
              <a:t>Lớp</a:t>
            </a:r>
            <a:r>
              <a:rPr lang="en-US" altLang="en-US" sz="5400" b="1" dirty="0">
                <a:solidFill>
                  <a:srgbClr val="FF0000"/>
                </a:solidFill>
                <a:latin typeface="Times New Roman" panose="02020603050405020304" pitchFamily="18" charset="0"/>
              </a:rPr>
              <a:t> 11A1</a:t>
            </a:r>
          </a:p>
          <a:p>
            <a:pPr algn="ctr" fontAlgn="base">
              <a:spcBef>
                <a:spcPct val="0"/>
              </a:spcBef>
              <a:spcAft>
                <a:spcPct val="0"/>
              </a:spcAft>
              <a:buNone/>
            </a:pPr>
            <a:r>
              <a:rPr lang="en-US" altLang="en-US" sz="5400" b="1" dirty="0">
                <a:solidFill>
                  <a:srgbClr val="FF0000"/>
                </a:solidFill>
                <a:latin typeface="Times New Roman" panose="02020603050405020304" pitchFamily="18" charset="0"/>
              </a:rPr>
              <a:t>GV: </a:t>
            </a:r>
            <a:r>
              <a:rPr lang="en-US" altLang="en-US" sz="5400" b="1" dirty="0" err="1">
                <a:solidFill>
                  <a:srgbClr val="FF0000"/>
                </a:solidFill>
                <a:latin typeface="Times New Roman" panose="02020603050405020304" pitchFamily="18" charset="0"/>
              </a:rPr>
              <a:t>Trần</a:t>
            </a:r>
            <a:r>
              <a:rPr lang="en-US" altLang="en-US" sz="5400" b="1" dirty="0">
                <a:solidFill>
                  <a:srgbClr val="FF0000"/>
                </a:solidFill>
                <a:latin typeface="Times New Roman" panose="02020603050405020304" pitchFamily="18" charset="0"/>
              </a:rPr>
              <a:t> </a:t>
            </a:r>
            <a:r>
              <a:rPr lang="en-US" altLang="en-US" sz="5400" b="1" dirty="0" err="1">
                <a:solidFill>
                  <a:srgbClr val="FF0000"/>
                </a:solidFill>
                <a:latin typeface="Times New Roman" panose="02020603050405020304" pitchFamily="18" charset="0"/>
              </a:rPr>
              <a:t>Thị</a:t>
            </a:r>
            <a:r>
              <a:rPr lang="en-US" altLang="en-US" sz="5400" b="1" dirty="0">
                <a:solidFill>
                  <a:srgbClr val="FF0000"/>
                </a:solidFill>
                <a:latin typeface="Times New Roman" panose="02020603050405020304" pitchFamily="18" charset="0"/>
              </a:rPr>
              <a:t> Kim </a:t>
            </a:r>
            <a:r>
              <a:rPr lang="en-US" altLang="en-US" sz="5400" b="1" dirty="0" err="1">
                <a:solidFill>
                  <a:srgbClr val="FF0000"/>
                </a:solidFill>
                <a:latin typeface="Times New Roman" panose="02020603050405020304" pitchFamily="18" charset="0"/>
              </a:rPr>
              <a:t>Quyên</a:t>
            </a:r>
            <a:endParaRPr lang="en-US" altLang="en-US" sz="5400" b="1" dirty="0">
              <a:solidFill>
                <a:srgbClr val="FF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repeatCount="indefinite" fill="hold" nodeType="withEffect">
                                  <p:stCondLst>
                                    <p:cond delay="500"/>
                                  </p:stCondLst>
                                  <p:childTnLst>
                                    <p:set>
                                      <p:cBhvr>
                                        <p:cTn id="6" dur="1" fill="hold">
                                          <p:stCondLst>
                                            <p:cond delay="0"/>
                                          </p:stCondLst>
                                        </p:cTn>
                                        <p:tgtEl>
                                          <p:spTgt spid="3075"/>
                                        </p:tgtEl>
                                        <p:attrNameLst>
                                          <p:attrName>style.visibility</p:attrName>
                                        </p:attrNameLst>
                                      </p:cBhvr>
                                      <p:to>
                                        <p:strVal val="visible"/>
                                      </p:to>
                                    </p:set>
                                    <p:anim calcmode="lin" valueType="num">
                                      <p:cBhvr>
                                        <p:cTn id="7" dur="1000" fill="hold"/>
                                        <p:tgtEl>
                                          <p:spTgt spid="3075"/>
                                        </p:tgtEl>
                                        <p:attrNameLst>
                                          <p:attrName>ppt_w</p:attrName>
                                        </p:attrNameLst>
                                      </p:cBhvr>
                                      <p:tavLst>
                                        <p:tav tm="0">
                                          <p:val>
                                            <p:fltVal val="0"/>
                                          </p:val>
                                        </p:tav>
                                        <p:tav tm="100000">
                                          <p:val>
                                            <p:strVal val="#ppt_w"/>
                                          </p:val>
                                        </p:tav>
                                      </p:tavLst>
                                    </p:anim>
                                    <p:anim calcmode="lin" valueType="num">
                                      <p:cBhvr>
                                        <p:cTn id="8" dur="1000" fill="hold"/>
                                        <p:tgtEl>
                                          <p:spTgt spid="3075"/>
                                        </p:tgtEl>
                                        <p:attrNameLst>
                                          <p:attrName>ppt_h</p:attrName>
                                        </p:attrNameLst>
                                      </p:cBhvr>
                                      <p:tavLst>
                                        <p:tav tm="0">
                                          <p:val>
                                            <p:fltVal val="0"/>
                                          </p:val>
                                        </p:tav>
                                        <p:tav tm="100000">
                                          <p:val>
                                            <p:strVal val="#ppt_h"/>
                                          </p:val>
                                        </p:tav>
                                      </p:tavLst>
                                    </p:anim>
                                    <p:anim calcmode="lin" valueType="num">
                                      <p:cBhvr>
                                        <p:cTn id="9" dur="1000" fill="hold"/>
                                        <p:tgtEl>
                                          <p:spTgt spid="3075"/>
                                        </p:tgtEl>
                                        <p:attrNameLst>
                                          <p:attrName>ppt_x</p:attrName>
                                        </p:attrNameLst>
                                      </p:cBhvr>
                                      <p:tavLst>
                                        <p:tav tm="0">
                                          <p:val>
                                            <p:fltVal val="0.5"/>
                                          </p:val>
                                        </p:tav>
                                        <p:tav tm="100000">
                                          <p:val>
                                            <p:strVal val="#ppt_x"/>
                                          </p:val>
                                        </p:tav>
                                      </p:tavLst>
                                    </p:anim>
                                    <p:anim calcmode="lin" valueType="num">
                                      <p:cBhvr>
                                        <p:cTn id="10" dur="1000" fill="hold"/>
                                        <p:tgtEl>
                                          <p:spTgt spid="3075"/>
                                        </p:tgtEl>
                                        <p:attrNameLst>
                                          <p:attrName>ppt_y</p:attrName>
                                        </p:attrNameLst>
                                      </p:cBhvr>
                                      <p:tavLst>
                                        <p:tav tm="0">
                                          <p:val>
                                            <p:fltVal val="0.5"/>
                                          </p:val>
                                        </p:tav>
                                        <p:tav tm="100000">
                                          <p:val>
                                            <p:strVal val="#ppt_y"/>
                                          </p:val>
                                        </p:tav>
                                      </p:tavLst>
                                    </p:anim>
                                  </p:childTnLst>
                                </p:cTn>
                              </p:par>
                              <p:par>
                                <p:cTn id="11" presetID="23" presetClass="entr" presetSubtype="528" repeatCount="indefinite"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p:cTn id="13" dur="1000" fill="hold"/>
                                        <p:tgtEl>
                                          <p:spTgt spid="3076"/>
                                        </p:tgtEl>
                                        <p:attrNameLst>
                                          <p:attrName>ppt_w</p:attrName>
                                        </p:attrNameLst>
                                      </p:cBhvr>
                                      <p:tavLst>
                                        <p:tav tm="0">
                                          <p:val>
                                            <p:fltVal val="0"/>
                                          </p:val>
                                        </p:tav>
                                        <p:tav tm="100000">
                                          <p:val>
                                            <p:strVal val="#ppt_w"/>
                                          </p:val>
                                        </p:tav>
                                      </p:tavLst>
                                    </p:anim>
                                    <p:anim calcmode="lin" valueType="num">
                                      <p:cBhvr>
                                        <p:cTn id="14" dur="1000" fill="hold"/>
                                        <p:tgtEl>
                                          <p:spTgt spid="3076"/>
                                        </p:tgtEl>
                                        <p:attrNameLst>
                                          <p:attrName>ppt_h</p:attrName>
                                        </p:attrNameLst>
                                      </p:cBhvr>
                                      <p:tavLst>
                                        <p:tav tm="0">
                                          <p:val>
                                            <p:fltVal val="0"/>
                                          </p:val>
                                        </p:tav>
                                        <p:tav tm="100000">
                                          <p:val>
                                            <p:strVal val="#ppt_h"/>
                                          </p:val>
                                        </p:tav>
                                      </p:tavLst>
                                    </p:anim>
                                    <p:anim calcmode="lin" valueType="num">
                                      <p:cBhvr>
                                        <p:cTn id="15" dur="1000" fill="hold"/>
                                        <p:tgtEl>
                                          <p:spTgt spid="3076"/>
                                        </p:tgtEl>
                                        <p:attrNameLst>
                                          <p:attrName>ppt_x</p:attrName>
                                        </p:attrNameLst>
                                      </p:cBhvr>
                                      <p:tavLst>
                                        <p:tav tm="0">
                                          <p:val>
                                            <p:fltVal val="0.5"/>
                                          </p:val>
                                        </p:tav>
                                        <p:tav tm="100000">
                                          <p:val>
                                            <p:strVal val="#ppt_x"/>
                                          </p:val>
                                        </p:tav>
                                      </p:tavLst>
                                    </p:anim>
                                    <p:anim calcmode="lin" valueType="num">
                                      <p:cBhvr>
                                        <p:cTn id="16" dur="1000" fill="hold"/>
                                        <p:tgtEl>
                                          <p:spTgt spid="3076"/>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nodeType="withEffect">
                                  <p:stCondLst>
                                    <p:cond delay="0"/>
                                  </p:stCondLst>
                                  <p:childTnLst>
                                    <p:set>
                                      <p:cBhvr>
                                        <p:cTn id="18" dur="1" fill="hold">
                                          <p:stCondLst>
                                            <p:cond delay="0"/>
                                          </p:stCondLst>
                                        </p:cTn>
                                        <p:tgtEl>
                                          <p:spTgt spid="3077"/>
                                        </p:tgtEl>
                                        <p:attrNameLst>
                                          <p:attrName>style.visibility</p:attrName>
                                        </p:attrNameLst>
                                      </p:cBhvr>
                                      <p:to>
                                        <p:strVal val="visible"/>
                                      </p:to>
                                    </p:set>
                                    <p:anim calcmode="lin" valueType="num">
                                      <p:cBhvr>
                                        <p:cTn id="19" dur="1000" fill="hold"/>
                                        <p:tgtEl>
                                          <p:spTgt spid="3077"/>
                                        </p:tgtEl>
                                        <p:attrNameLst>
                                          <p:attrName>ppt_w</p:attrName>
                                        </p:attrNameLst>
                                      </p:cBhvr>
                                      <p:tavLst>
                                        <p:tav tm="0">
                                          <p:val>
                                            <p:fltVal val="0"/>
                                          </p:val>
                                        </p:tav>
                                        <p:tav tm="100000">
                                          <p:val>
                                            <p:strVal val="#ppt_w"/>
                                          </p:val>
                                        </p:tav>
                                      </p:tavLst>
                                    </p:anim>
                                    <p:anim calcmode="lin" valueType="num">
                                      <p:cBhvr>
                                        <p:cTn id="20" dur="1000" fill="hold"/>
                                        <p:tgtEl>
                                          <p:spTgt spid="3077"/>
                                        </p:tgtEl>
                                        <p:attrNameLst>
                                          <p:attrName>ppt_h</p:attrName>
                                        </p:attrNameLst>
                                      </p:cBhvr>
                                      <p:tavLst>
                                        <p:tav tm="0">
                                          <p:val>
                                            <p:fltVal val="0"/>
                                          </p:val>
                                        </p:tav>
                                        <p:tav tm="100000">
                                          <p:val>
                                            <p:strVal val="#ppt_h"/>
                                          </p:val>
                                        </p:tav>
                                      </p:tavLst>
                                    </p:anim>
                                    <p:anim calcmode="lin" valueType="num">
                                      <p:cBhvr>
                                        <p:cTn id="21" dur="1000" fill="hold"/>
                                        <p:tgtEl>
                                          <p:spTgt spid="3077"/>
                                        </p:tgtEl>
                                        <p:attrNameLst>
                                          <p:attrName>ppt_x</p:attrName>
                                        </p:attrNameLst>
                                      </p:cBhvr>
                                      <p:tavLst>
                                        <p:tav tm="0">
                                          <p:val>
                                            <p:fltVal val="0.5"/>
                                          </p:val>
                                        </p:tav>
                                        <p:tav tm="100000">
                                          <p:val>
                                            <p:strVal val="#ppt_x"/>
                                          </p:val>
                                        </p:tav>
                                      </p:tavLst>
                                    </p:anim>
                                    <p:anim calcmode="lin" valueType="num">
                                      <p:cBhvr>
                                        <p:cTn id="22" dur="1000" fill="hold"/>
                                        <p:tgtEl>
                                          <p:spTgt spid="3077"/>
                                        </p:tgtEl>
                                        <p:attrNameLst>
                                          <p:attrName>ppt_y</p:attrName>
                                        </p:attrNameLst>
                                      </p:cBhvr>
                                      <p:tavLst>
                                        <p:tav tm="0">
                                          <p:val>
                                            <p:fltVal val="0.5"/>
                                          </p:val>
                                        </p:tav>
                                        <p:tav tm="100000">
                                          <p:val>
                                            <p:strVal val="#ppt_y"/>
                                          </p:val>
                                        </p:tav>
                                      </p:tavLst>
                                    </p:anim>
                                  </p:childTnLst>
                                </p:cTn>
                              </p:par>
                              <p:par>
                                <p:cTn id="23" presetID="23" presetClass="entr" presetSubtype="528" repeatCount="indefinite" fill="hold" nodeType="withEffect">
                                  <p:stCondLst>
                                    <p:cond delay="500"/>
                                  </p:stCondLst>
                                  <p:childTnLst>
                                    <p:set>
                                      <p:cBhvr>
                                        <p:cTn id="24" dur="1" fill="hold">
                                          <p:stCondLst>
                                            <p:cond delay="0"/>
                                          </p:stCondLst>
                                        </p:cTn>
                                        <p:tgtEl>
                                          <p:spTgt spid="3078"/>
                                        </p:tgtEl>
                                        <p:attrNameLst>
                                          <p:attrName>style.visibility</p:attrName>
                                        </p:attrNameLst>
                                      </p:cBhvr>
                                      <p:to>
                                        <p:strVal val="visible"/>
                                      </p:to>
                                    </p:set>
                                    <p:anim calcmode="lin" valueType="num">
                                      <p:cBhvr>
                                        <p:cTn id="25" dur="1000" fill="hold"/>
                                        <p:tgtEl>
                                          <p:spTgt spid="3078"/>
                                        </p:tgtEl>
                                        <p:attrNameLst>
                                          <p:attrName>ppt_w</p:attrName>
                                        </p:attrNameLst>
                                      </p:cBhvr>
                                      <p:tavLst>
                                        <p:tav tm="0">
                                          <p:val>
                                            <p:fltVal val="0"/>
                                          </p:val>
                                        </p:tav>
                                        <p:tav tm="100000">
                                          <p:val>
                                            <p:strVal val="#ppt_w"/>
                                          </p:val>
                                        </p:tav>
                                      </p:tavLst>
                                    </p:anim>
                                    <p:anim calcmode="lin" valueType="num">
                                      <p:cBhvr>
                                        <p:cTn id="26" dur="1000" fill="hold"/>
                                        <p:tgtEl>
                                          <p:spTgt spid="3078"/>
                                        </p:tgtEl>
                                        <p:attrNameLst>
                                          <p:attrName>ppt_h</p:attrName>
                                        </p:attrNameLst>
                                      </p:cBhvr>
                                      <p:tavLst>
                                        <p:tav tm="0">
                                          <p:val>
                                            <p:fltVal val="0"/>
                                          </p:val>
                                        </p:tav>
                                        <p:tav tm="100000">
                                          <p:val>
                                            <p:strVal val="#ppt_h"/>
                                          </p:val>
                                        </p:tav>
                                      </p:tavLst>
                                    </p:anim>
                                    <p:anim calcmode="lin" valueType="num">
                                      <p:cBhvr>
                                        <p:cTn id="27" dur="1000" fill="hold"/>
                                        <p:tgtEl>
                                          <p:spTgt spid="3078"/>
                                        </p:tgtEl>
                                        <p:attrNameLst>
                                          <p:attrName>ppt_x</p:attrName>
                                        </p:attrNameLst>
                                      </p:cBhvr>
                                      <p:tavLst>
                                        <p:tav tm="0">
                                          <p:val>
                                            <p:fltVal val="0.5"/>
                                          </p:val>
                                        </p:tav>
                                        <p:tav tm="100000">
                                          <p:val>
                                            <p:strVal val="#ppt_x"/>
                                          </p:val>
                                        </p:tav>
                                      </p:tavLst>
                                    </p:anim>
                                    <p:anim calcmode="lin" valueType="num">
                                      <p:cBhvr>
                                        <p:cTn id="28" dur="1000" fill="hold"/>
                                        <p:tgtEl>
                                          <p:spTgt spid="3078"/>
                                        </p:tgtEl>
                                        <p:attrNameLst>
                                          <p:attrName>ppt_y</p:attrName>
                                        </p:attrNameLst>
                                      </p:cBhvr>
                                      <p:tavLst>
                                        <p:tav tm="0">
                                          <p:val>
                                            <p:fltVal val="0.5"/>
                                          </p:val>
                                        </p:tav>
                                        <p:tav tm="100000">
                                          <p:val>
                                            <p:strVal val="#ppt_y"/>
                                          </p:val>
                                        </p:tav>
                                      </p:tavLst>
                                    </p:anim>
                                  </p:childTnLst>
                                </p:cTn>
                              </p:par>
                              <p:par>
                                <p:cTn id="29" presetID="23" presetClass="entr" presetSubtype="528" repeatCount="indefinite" fill="hold" nodeType="withEffect">
                                  <p:stCondLst>
                                    <p:cond delay="500"/>
                                  </p:stCondLst>
                                  <p:childTnLst>
                                    <p:set>
                                      <p:cBhvr>
                                        <p:cTn id="30" dur="1" fill="hold">
                                          <p:stCondLst>
                                            <p:cond delay="0"/>
                                          </p:stCondLst>
                                        </p:cTn>
                                        <p:tgtEl>
                                          <p:spTgt spid="3079"/>
                                        </p:tgtEl>
                                        <p:attrNameLst>
                                          <p:attrName>style.visibility</p:attrName>
                                        </p:attrNameLst>
                                      </p:cBhvr>
                                      <p:to>
                                        <p:strVal val="visible"/>
                                      </p:to>
                                    </p:set>
                                    <p:anim calcmode="lin" valueType="num">
                                      <p:cBhvr>
                                        <p:cTn id="31" dur="1000" fill="hold"/>
                                        <p:tgtEl>
                                          <p:spTgt spid="3079"/>
                                        </p:tgtEl>
                                        <p:attrNameLst>
                                          <p:attrName>ppt_w</p:attrName>
                                        </p:attrNameLst>
                                      </p:cBhvr>
                                      <p:tavLst>
                                        <p:tav tm="0">
                                          <p:val>
                                            <p:fltVal val="0"/>
                                          </p:val>
                                        </p:tav>
                                        <p:tav tm="100000">
                                          <p:val>
                                            <p:strVal val="#ppt_w"/>
                                          </p:val>
                                        </p:tav>
                                      </p:tavLst>
                                    </p:anim>
                                    <p:anim calcmode="lin" valueType="num">
                                      <p:cBhvr>
                                        <p:cTn id="32" dur="1000" fill="hold"/>
                                        <p:tgtEl>
                                          <p:spTgt spid="3079"/>
                                        </p:tgtEl>
                                        <p:attrNameLst>
                                          <p:attrName>ppt_h</p:attrName>
                                        </p:attrNameLst>
                                      </p:cBhvr>
                                      <p:tavLst>
                                        <p:tav tm="0">
                                          <p:val>
                                            <p:fltVal val="0"/>
                                          </p:val>
                                        </p:tav>
                                        <p:tav tm="100000">
                                          <p:val>
                                            <p:strVal val="#ppt_h"/>
                                          </p:val>
                                        </p:tav>
                                      </p:tavLst>
                                    </p:anim>
                                    <p:anim calcmode="lin" valueType="num">
                                      <p:cBhvr>
                                        <p:cTn id="33" dur="1000" fill="hold"/>
                                        <p:tgtEl>
                                          <p:spTgt spid="3079"/>
                                        </p:tgtEl>
                                        <p:attrNameLst>
                                          <p:attrName>ppt_x</p:attrName>
                                        </p:attrNameLst>
                                      </p:cBhvr>
                                      <p:tavLst>
                                        <p:tav tm="0">
                                          <p:val>
                                            <p:fltVal val="0.5"/>
                                          </p:val>
                                        </p:tav>
                                        <p:tav tm="100000">
                                          <p:val>
                                            <p:strVal val="#ppt_x"/>
                                          </p:val>
                                        </p:tav>
                                      </p:tavLst>
                                    </p:anim>
                                    <p:anim calcmode="lin" valueType="num">
                                      <p:cBhvr>
                                        <p:cTn id="34" dur="1000" fill="hold"/>
                                        <p:tgtEl>
                                          <p:spTgt spid="3079"/>
                                        </p:tgtEl>
                                        <p:attrNameLst>
                                          <p:attrName>ppt_y</p:attrName>
                                        </p:attrNameLst>
                                      </p:cBhvr>
                                      <p:tavLst>
                                        <p:tav tm="0">
                                          <p:val>
                                            <p:fltVal val="0.5"/>
                                          </p:val>
                                        </p:tav>
                                        <p:tav tm="100000">
                                          <p:val>
                                            <p:strVal val="#ppt_y"/>
                                          </p:val>
                                        </p:tav>
                                      </p:tavLst>
                                    </p:anim>
                                  </p:childTnLst>
                                </p:cTn>
                              </p:par>
                              <p:par>
                                <p:cTn id="35" presetID="23" presetClass="entr" presetSubtype="528" repeatCount="indefinite" fill="hold" nodeType="withEffect">
                                  <p:stCondLst>
                                    <p:cond delay="0"/>
                                  </p:stCondLst>
                                  <p:childTnLst>
                                    <p:set>
                                      <p:cBhvr>
                                        <p:cTn id="36" dur="1" fill="hold">
                                          <p:stCondLst>
                                            <p:cond delay="0"/>
                                          </p:stCondLst>
                                        </p:cTn>
                                        <p:tgtEl>
                                          <p:spTgt spid="3080"/>
                                        </p:tgtEl>
                                        <p:attrNameLst>
                                          <p:attrName>style.visibility</p:attrName>
                                        </p:attrNameLst>
                                      </p:cBhvr>
                                      <p:to>
                                        <p:strVal val="visible"/>
                                      </p:to>
                                    </p:set>
                                    <p:anim calcmode="lin" valueType="num">
                                      <p:cBhvr>
                                        <p:cTn id="37" dur="1000" fill="hold"/>
                                        <p:tgtEl>
                                          <p:spTgt spid="3080"/>
                                        </p:tgtEl>
                                        <p:attrNameLst>
                                          <p:attrName>ppt_w</p:attrName>
                                        </p:attrNameLst>
                                      </p:cBhvr>
                                      <p:tavLst>
                                        <p:tav tm="0">
                                          <p:val>
                                            <p:fltVal val="0"/>
                                          </p:val>
                                        </p:tav>
                                        <p:tav tm="100000">
                                          <p:val>
                                            <p:strVal val="#ppt_w"/>
                                          </p:val>
                                        </p:tav>
                                      </p:tavLst>
                                    </p:anim>
                                    <p:anim calcmode="lin" valueType="num">
                                      <p:cBhvr>
                                        <p:cTn id="38" dur="1000" fill="hold"/>
                                        <p:tgtEl>
                                          <p:spTgt spid="3080"/>
                                        </p:tgtEl>
                                        <p:attrNameLst>
                                          <p:attrName>ppt_h</p:attrName>
                                        </p:attrNameLst>
                                      </p:cBhvr>
                                      <p:tavLst>
                                        <p:tav tm="0">
                                          <p:val>
                                            <p:fltVal val="0"/>
                                          </p:val>
                                        </p:tav>
                                        <p:tav tm="100000">
                                          <p:val>
                                            <p:strVal val="#ppt_h"/>
                                          </p:val>
                                        </p:tav>
                                      </p:tavLst>
                                    </p:anim>
                                    <p:anim calcmode="lin" valueType="num">
                                      <p:cBhvr>
                                        <p:cTn id="39" dur="1000" fill="hold"/>
                                        <p:tgtEl>
                                          <p:spTgt spid="3080"/>
                                        </p:tgtEl>
                                        <p:attrNameLst>
                                          <p:attrName>ppt_x</p:attrName>
                                        </p:attrNameLst>
                                      </p:cBhvr>
                                      <p:tavLst>
                                        <p:tav tm="0">
                                          <p:val>
                                            <p:fltVal val="0.5"/>
                                          </p:val>
                                        </p:tav>
                                        <p:tav tm="100000">
                                          <p:val>
                                            <p:strVal val="#ppt_x"/>
                                          </p:val>
                                        </p:tav>
                                      </p:tavLst>
                                    </p:anim>
                                    <p:anim calcmode="lin" valueType="num">
                                      <p:cBhvr>
                                        <p:cTn id="40" dur="1000" fill="hold"/>
                                        <p:tgtEl>
                                          <p:spTgt spid="3080"/>
                                        </p:tgtEl>
                                        <p:attrNameLst>
                                          <p:attrName>ppt_y</p:attrName>
                                        </p:attrNameLst>
                                      </p:cBhvr>
                                      <p:tavLst>
                                        <p:tav tm="0">
                                          <p:val>
                                            <p:fltVal val="0.5"/>
                                          </p:val>
                                        </p:tav>
                                        <p:tav tm="100000">
                                          <p:val>
                                            <p:strVal val="#ppt_y"/>
                                          </p:val>
                                        </p:tav>
                                      </p:tavLst>
                                    </p:anim>
                                  </p:childTnLst>
                                </p:cTn>
                              </p:par>
                              <p:par>
                                <p:cTn id="41" presetID="23" presetClass="entr" presetSubtype="528" repeatCount="indefinite" fill="hold" nodeType="withEffect">
                                  <p:stCondLst>
                                    <p:cond delay="1500"/>
                                  </p:stCondLst>
                                  <p:childTnLst>
                                    <p:set>
                                      <p:cBhvr>
                                        <p:cTn id="42" dur="1" fill="hold">
                                          <p:stCondLst>
                                            <p:cond delay="0"/>
                                          </p:stCondLst>
                                        </p:cTn>
                                        <p:tgtEl>
                                          <p:spTgt spid="3081"/>
                                        </p:tgtEl>
                                        <p:attrNameLst>
                                          <p:attrName>style.visibility</p:attrName>
                                        </p:attrNameLst>
                                      </p:cBhvr>
                                      <p:to>
                                        <p:strVal val="visible"/>
                                      </p:to>
                                    </p:set>
                                    <p:anim calcmode="lin" valueType="num">
                                      <p:cBhvr>
                                        <p:cTn id="43" dur="1000" fill="hold"/>
                                        <p:tgtEl>
                                          <p:spTgt spid="3081"/>
                                        </p:tgtEl>
                                        <p:attrNameLst>
                                          <p:attrName>ppt_w</p:attrName>
                                        </p:attrNameLst>
                                      </p:cBhvr>
                                      <p:tavLst>
                                        <p:tav tm="0">
                                          <p:val>
                                            <p:fltVal val="0"/>
                                          </p:val>
                                        </p:tav>
                                        <p:tav tm="100000">
                                          <p:val>
                                            <p:strVal val="#ppt_w"/>
                                          </p:val>
                                        </p:tav>
                                      </p:tavLst>
                                    </p:anim>
                                    <p:anim calcmode="lin" valueType="num">
                                      <p:cBhvr>
                                        <p:cTn id="44" dur="1000" fill="hold"/>
                                        <p:tgtEl>
                                          <p:spTgt spid="3081"/>
                                        </p:tgtEl>
                                        <p:attrNameLst>
                                          <p:attrName>ppt_h</p:attrName>
                                        </p:attrNameLst>
                                      </p:cBhvr>
                                      <p:tavLst>
                                        <p:tav tm="0">
                                          <p:val>
                                            <p:fltVal val="0"/>
                                          </p:val>
                                        </p:tav>
                                        <p:tav tm="100000">
                                          <p:val>
                                            <p:strVal val="#ppt_h"/>
                                          </p:val>
                                        </p:tav>
                                      </p:tavLst>
                                    </p:anim>
                                    <p:anim calcmode="lin" valueType="num">
                                      <p:cBhvr>
                                        <p:cTn id="45" dur="1000" fill="hold"/>
                                        <p:tgtEl>
                                          <p:spTgt spid="3081"/>
                                        </p:tgtEl>
                                        <p:attrNameLst>
                                          <p:attrName>ppt_x</p:attrName>
                                        </p:attrNameLst>
                                      </p:cBhvr>
                                      <p:tavLst>
                                        <p:tav tm="0">
                                          <p:val>
                                            <p:fltVal val="0.5"/>
                                          </p:val>
                                        </p:tav>
                                        <p:tav tm="100000">
                                          <p:val>
                                            <p:strVal val="#ppt_x"/>
                                          </p:val>
                                        </p:tav>
                                      </p:tavLst>
                                    </p:anim>
                                    <p:anim calcmode="lin" valueType="num">
                                      <p:cBhvr>
                                        <p:cTn id="46" dur="1000" fill="hold"/>
                                        <p:tgtEl>
                                          <p:spTgt spid="3081"/>
                                        </p:tgtEl>
                                        <p:attrNameLst>
                                          <p:attrName>ppt_y</p:attrName>
                                        </p:attrNameLst>
                                      </p:cBhvr>
                                      <p:tavLst>
                                        <p:tav tm="0">
                                          <p:val>
                                            <p:fltVal val="0.5"/>
                                          </p:val>
                                        </p:tav>
                                        <p:tav tm="100000">
                                          <p:val>
                                            <p:strVal val="#ppt_y"/>
                                          </p:val>
                                        </p:tav>
                                      </p:tavLst>
                                    </p:anim>
                                  </p:childTnLst>
                                </p:cTn>
                              </p:par>
                              <p:par>
                                <p:cTn id="47" presetID="23" presetClass="entr" presetSubtype="528" repeatCount="indefinite" fill="hold" nodeType="withEffect">
                                  <p:stCondLst>
                                    <p:cond delay="1000"/>
                                  </p:stCondLst>
                                  <p:childTnLst>
                                    <p:set>
                                      <p:cBhvr>
                                        <p:cTn id="48" dur="1" fill="hold">
                                          <p:stCondLst>
                                            <p:cond delay="0"/>
                                          </p:stCondLst>
                                        </p:cTn>
                                        <p:tgtEl>
                                          <p:spTgt spid="3082"/>
                                        </p:tgtEl>
                                        <p:attrNameLst>
                                          <p:attrName>style.visibility</p:attrName>
                                        </p:attrNameLst>
                                      </p:cBhvr>
                                      <p:to>
                                        <p:strVal val="visible"/>
                                      </p:to>
                                    </p:set>
                                    <p:anim calcmode="lin" valueType="num">
                                      <p:cBhvr>
                                        <p:cTn id="49" dur="1000" fill="hold"/>
                                        <p:tgtEl>
                                          <p:spTgt spid="3082"/>
                                        </p:tgtEl>
                                        <p:attrNameLst>
                                          <p:attrName>ppt_w</p:attrName>
                                        </p:attrNameLst>
                                      </p:cBhvr>
                                      <p:tavLst>
                                        <p:tav tm="0">
                                          <p:val>
                                            <p:fltVal val="0"/>
                                          </p:val>
                                        </p:tav>
                                        <p:tav tm="100000">
                                          <p:val>
                                            <p:strVal val="#ppt_w"/>
                                          </p:val>
                                        </p:tav>
                                      </p:tavLst>
                                    </p:anim>
                                    <p:anim calcmode="lin" valueType="num">
                                      <p:cBhvr>
                                        <p:cTn id="50" dur="1000" fill="hold"/>
                                        <p:tgtEl>
                                          <p:spTgt spid="3082"/>
                                        </p:tgtEl>
                                        <p:attrNameLst>
                                          <p:attrName>ppt_h</p:attrName>
                                        </p:attrNameLst>
                                      </p:cBhvr>
                                      <p:tavLst>
                                        <p:tav tm="0">
                                          <p:val>
                                            <p:fltVal val="0"/>
                                          </p:val>
                                        </p:tav>
                                        <p:tav tm="100000">
                                          <p:val>
                                            <p:strVal val="#ppt_h"/>
                                          </p:val>
                                        </p:tav>
                                      </p:tavLst>
                                    </p:anim>
                                    <p:anim calcmode="lin" valueType="num">
                                      <p:cBhvr>
                                        <p:cTn id="51" dur="1000" fill="hold"/>
                                        <p:tgtEl>
                                          <p:spTgt spid="3082"/>
                                        </p:tgtEl>
                                        <p:attrNameLst>
                                          <p:attrName>ppt_x</p:attrName>
                                        </p:attrNameLst>
                                      </p:cBhvr>
                                      <p:tavLst>
                                        <p:tav tm="0">
                                          <p:val>
                                            <p:fltVal val="0.5"/>
                                          </p:val>
                                        </p:tav>
                                        <p:tav tm="100000">
                                          <p:val>
                                            <p:strVal val="#ppt_x"/>
                                          </p:val>
                                        </p:tav>
                                      </p:tavLst>
                                    </p:anim>
                                    <p:anim calcmode="lin" valueType="num">
                                      <p:cBhvr>
                                        <p:cTn id="52" dur="1000" fill="hold"/>
                                        <p:tgtEl>
                                          <p:spTgt spid="3082"/>
                                        </p:tgtEl>
                                        <p:attrNameLst>
                                          <p:attrName>ppt_y</p:attrName>
                                        </p:attrNameLst>
                                      </p:cBhvr>
                                      <p:tavLst>
                                        <p:tav tm="0">
                                          <p:val>
                                            <p:fltVal val="0.5"/>
                                          </p:val>
                                        </p:tav>
                                        <p:tav tm="100000">
                                          <p:val>
                                            <p:strVal val="#ppt_y"/>
                                          </p:val>
                                        </p:tav>
                                      </p:tavLst>
                                    </p:anim>
                                  </p:childTnLst>
                                </p:cTn>
                              </p:par>
                              <p:par>
                                <p:cTn id="53" presetID="23" presetClass="entr" presetSubtype="528" repeatCount="indefinite" fill="hold" nodeType="withEffect">
                                  <p:stCondLst>
                                    <p:cond delay="0"/>
                                  </p:stCondLst>
                                  <p:childTnLst>
                                    <p:set>
                                      <p:cBhvr>
                                        <p:cTn id="54" dur="1" fill="hold">
                                          <p:stCondLst>
                                            <p:cond delay="0"/>
                                          </p:stCondLst>
                                        </p:cTn>
                                        <p:tgtEl>
                                          <p:spTgt spid="3084"/>
                                        </p:tgtEl>
                                        <p:attrNameLst>
                                          <p:attrName>style.visibility</p:attrName>
                                        </p:attrNameLst>
                                      </p:cBhvr>
                                      <p:to>
                                        <p:strVal val="visible"/>
                                      </p:to>
                                    </p:set>
                                    <p:anim calcmode="lin" valueType="num">
                                      <p:cBhvr>
                                        <p:cTn id="55" dur="1000" fill="hold"/>
                                        <p:tgtEl>
                                          <p:spTgt spid="3084"/>
                                        </p:tgtEl>
                                        <p:attrNameLst>
                                          <p:attrName>ppt_w</p:attrName>
                                        </p:attrNameLst>
                                      </p:cBhvr>
                                      <p:tavLst>
                                        <p:tav tm="0">
                                          <p:val>
                                            <p:fltVal val="0"/>
                                          </p:val>
                                        </p:tav>
                                        <p:tav tm="100000">
                                          <p:val>
                                            <p:strVal val="#ppt_w"/>
                                          </p:val>
                                        </p:tav>
                                      </p:tavLst>
                                    </p:anim>
                                    <p:anim calcmode="lin" valueType="num">
                                      <p:cBhvr>
                                        <p:cTn id="56" dur="1000" fill="hold"/>
                                        <p:tgtEl>
                                          <p:spTgt spid="3084"/>
                                        </p:tgtEl>
                                        <p:attrNameLst>
                                          <p:attrName>ppt_h</p:attrName>
                                        </p:attrNameLst>
                                      </p:cBhvr>
                                      <p:tavLst>
                                        <p:tav tm="0">
                                          <p:val>
                                            <p:fltVal val="0"/>
                                          </p:val>
                                        </p:tav>
                                        <p:tav tm="100000">
                                          <p:val>
                                            <p:strVal val="#ppt_h"/>
                                          </p:val>
                                        </p:tav>
                                      </p:tavLst>
                                    </p:anim>
                                    <p:anim calcmode="lin" valueType="num">
                                      <p:cBhvr>
                                        <p:cTn id="57" dur="1000" fill="hold"/>
                                        <p:tgtEl>
                                          <p:spTgt spid="3084"/>
                                        </p:tgtEl>
                                        <p:attrNameLst>
                                          <p:attrName>ppt_x</p:attrName>
                                        </p:attrNameLst>
                                      </p:cBhvr>
                                      <p:tavLst>
                                        <p:tav tm="0">
                                          <p:val>
                                            <p:fltVal val="0.5"/>
                                          </p:val>
                                        </p:tav>
                                        <p:tav tm="100000">
                                          <p:val>
                                            <p:strVal val="#ppt_x"/>
                                          </p:val>
                                        </p:tav>
                                      </p:tavLst>
                                    </p:anim>
                                    <p:anim calcmode="lin" valueType="num">
                                      <p:cBhvr>
                                        <p:cTn id="58" dur="1000" fill="hold"/>
                                        <p:tgtEl>
                                          <p:spTgt spid="3084"/>
                                        </p:tgtEl>
                                        <p:attrNameLst>
                                          <p:attrName>ppt_y</p:attrName>
                                        </p:attrNameLst>
                                      </p:cBhvr>
                                      <p:tavLst>
                                        <p:tav tm="0">
                                          <p:val>
                                            <p:fltVal val="0.5"/>
                                          </p:val>
                                        </p:tav>
                                        <p:tav tm="100000">
                                          <p:val>
                                            <p:strVal val="#ppt_y"/>
                                          </p:val>
                                        </p:tav>
                                      </p:tavLst>
                                    </p:anim>
                                  </p:childTnLst>
                                </p:cTn>
                              </p:par>
                              <p:par>
                                <p:cTn id="59" presetID="23" presetClass="entr" presetSubtype="528" repeatCount="indefinite" fill="hold" nodeType="withEffect">
                                  <p:stCondLst>
                                    <p:cond delay="0"/>
                                  </p:stCondLst>
                                  <p:childTnLst>
                                    <p:set>
                                      <p:cBhvr>
                                        <p:cTn id="60" dur="1" fill="hold">
                                          <p:stCondLst>
                                            <p:cond delay="0"/>
                                          </p:stCondLst>
                                        </p:cTn>
                                        <p:tgtEl>
                                          <p:spTgt spid="3085"/>
                                        </p:tgtEl>
                                        <p:attrNameLst>
                                          <p:attrName>style.visibility</p:attrName>
                                        </p:attrNameLst>
                                      </p:cBhvr>
                                      <p:to>
                                        <p:strVal val="visible"/>
                                      </p:to>
                                    </p:set>
                                    <p:anim calcmode="lin" valueType="num">
                                      <p:cBhvr>
                                        <p:cTn id="61" dur="1000" fill="hold"/>
                                        <p:tgtEl>
                                          <p:spTgt spid="3085"/>
                                        </p:tgtEl>
                                        <p:attrNameLst>
                                          <p:attrName>ppt_w</p:attrName>
                                        </p:attrNameLst>
                                      </p:cBhvr>
                                      <p:tavLst>
                                        <p:tav tm="0">
                                          <p:val>
                                            <p:fltVal val="0"/>
                                          </p:val>
                                        </p:tav>
                                        <p:tav tm="100000">
                                          <p:val>
                                            <p:strVal val="#ppt_w"/>
                                          </p:val>
                                        </p:tav>
                                      </p:tavLst>
                                    </p:anim>
                                    <p:anim calcmode="lin" valueType="num">
                                      <p:cBhvr>
                                        <p:cTn id="62" dur="1000" fill="hold"/>
                                        <p:tgtEl>
                                          <p:spTgt spid="3085"/>
                                        </p:tgtEl>
                                        <p:attrNameLst>
                                          <p:attrName>ppt_h</p:attrName>
                                        </p:attrNameLst>
                                      </p:cBhvr>
                                      <p:tavLst>
                                        <p:tav tm="0">
                                          <p:val>
                                            <p:fltVal val="0"/>
                                          </p:val>
                                        </p:tav>
                                        <p:tav tm="100000">
                                          <p:val>
                                            <p:strVal val="#ppt_h"/>
                                          </p:val>
                                        </p:tav>
                                      </p:tavLst>
                                    </p:anim>
                                    <p:anim calcmode="lin" valueType="num">
                                      <p:cBhvr>
                                        <p:cTn id="63" dur="1000" fill="hold"/>
                                        <p:tgtEl>
                                          <p:spTgt spid="3085"/>
                                        </p:tgtEl>
                                        <p:attrNameLst>
                                          <p:attrName>ppt_x</p:attrName>
                                        </p:attrNameLst>
                                      </p:cBhvr>
                                      <p:tavLst>
                                        <p:tav tm="0">
                                          <p:val>
                                            <p:fltVal val="0.5"/>
                                          </p:val>
                                        </p:tav>
                                        <p:tav tm="100000">
                                          <p:val>
                                            <p:strVal val="#ppt_x"/>
                                          </p:val>
                                        </p:tav>
                                      </p:tavLst>
                                    </p:anim>
                                    <p:anim calcmode="lin" valueType="num">
                                      <p:cBhvr>
                                        <p:cTn id="64" dur="1000" fill="hold"/>
                                        <p:tgtEl>
                                          <p:spTgt spid="3085"/>
                                        </p:tgtEl>
                                        <p:attrNameLst>
                                          <p:attrName>ppt_y</p:attrName>
                                        </p:attrNameLst>
                                      </p:cBhvr>
                                      <p:tavLst>
                                        <p:tav tm="0">
                                          <p:val>
                                            <p:fltVal val="0.5"/>
                                          </p:val>
                                        </p:tav>
                                        <p:tav tm="100000">
                                          <p:val>
                                            <p:strVal val="#ppt_y"/>
                                          </p:val>
                                        </p:tav>
                                      </p:tavLst>
                                    </p:anim>
                                  </p:childTnLst>
                                </p:cTn>
                              </p:par>
                              <p:par>
                                <p:cTn id="65" presetID="23" presetClass="entr" presetSubtype="528" repeatCount="indefinite" fill="hold" nodeType="withEffect">
                                  <p:stCondLst>
                                    <p:cond delay="0"/>
                                  </p:stCondLst>
                                  <p:childTnLst>
                                    <p:set>
                                      <p:cBhvr>
                                        <p:cTn id="66" dur="1" fill="hold">
                                          <p:stCondLst>
                                            <p:cond delay="0"/>
                                          </p:stCondLst>
                                        </p:cTn>
                                        <p:tgtEl>
                                          <p:spTgt spid="3086"/>
                                        </p:tgtEl>
                                        <p:attrNameLst>
                                          <p:attrName>style.visibility</p:attrName>
                                        </p:attrNameLst>
                                      </p:cBhvr>
                                      <p:to>
                                        <p:strVal val="visible"/>
                                      </p:to>
                                    </p:set>
                                    <p:anim calcmode="lin" valueType="num">
                                      <p:cBhvr>
                                        <p:cTn id="67" dur="1000" fill="hold"/>
                                        <p:tgtEl>
                                          <p:spTgt spid="3086"/>
                                        </p:tgtEl>
                                        <p:attrNameLst>
                                          <p:attrName>ppt_w</p:attrName>
                                        </p:attrNameLst>
                                      </p:cBhvr>
                                      <p:tavLst>
                                        <p:tav tm="0">
                                          <p:val>
                                            <p:fltVal val="0"/>
                                          </p:val>
                                        </p:tav>
                                        <p:tav tm="100000">
                                          <p:val>
                                            <p:strVal val="#ppt_w"/>
                                          </p:val>
                                        </p:tav>
                                      </p:tavLst>
                                    </p:anim>
                                    <p:anim calcmode="lin" valueType="num">
                                      <p:cBhvr>
                                        <p:cTn id="68" dur="1000" fill="hold"/>
                                        <p:tgtEl>
                                          <p:spTgt spid="3086"/>
                                        </p:tgtEl>
                                        <p:attrNameLst>
                                          <p:attrName>ppt_h</p:attrName>
                                        </p:attrNameLst>
                                      </p:cBhvr>
                                      <p:tavLst>
                                        <p:tav tm="0">
                                          <p:val>
                                            <p:fltVal val="0"/>
                                          </p:val>
                                        </p:tav>
                                        <p:tav tm="100000">
                                          <p:val>
                                            <p:strVal val="#ppt_h"/>
                                          </p:val>
                                        </p:tav>
                                      </p:tavLst>
                                    </p:anim>
                                    <p:anim calcmode="lin" valueType="num">
                                      <p:cBhvr>
                                        <p:cTn id="69" dur="1000" fill="hold"/>
                                        <p:tgtEl>
                                          <p:spTgt spid="3086"/>
                                        </p:tgtEl>
                                        <p:attrNameLst>
                                          <p:attrName>ppt_x</p:attrName>
                                        </p:attrNameLst>
                                      </p:cBhvr>
                                      <p:tavLst>
                                        <p:tav tm="0">
                                          <p:val>
                                            <p:fltVal val="0.5"/>
                                          </p:val>
                                        </p:tav>
                                        <p:tav tm="100000">
                                          <p:val>
                                            <p:strVal val="#ppt_x"/>
                                          </p:val>
                                        </p:tav>
                                      </p:tavLst>
                                    </p:anim>
                                    <p:anim calcmode="lin" valueType="num">
                                      <p:cBhvr>
                                        <p:cTn id="70" dur="1000" fill="hold"/>
                                        <p:tgtEl>
                                          <p:spTgt spid="3086"/>
                                        </p:tgtEl>
                                        <p:attrNameLst>
                                          <p:attrName>ppt_y</p:attrName>
                                        </p:attrNameLst>
                                      </p:cBhvr>
                                      <p:tavLst>
                                        <p:tav tm="0">
                                          <p:val>
                                            <p:fltVal val="0.5"/>
                                          </p:val>
                                        </p:tav>
                                        <p:tav tm="100000">
                                          <p:val>
                                            <p:strVal val="#ppt_y"/>
                                          </p:val>
                                        </p:tav>
                                      </p:tavLst>
                                    </p:anim>
                                  </p:childTnLst>
                                </p:cTn>
                              </p:par>
                              <p:par>
                                <p:cTn id="71" presetID="23" presetClass="entr" presetSubtype="528" repeatCount="indefinite" fill="hold" nodeType="withEffect">
                                  <p:stCondLst>
                                    <p:cond delay="0"/>
                                  </p:stCondLst>
                                  <p:childTnLst>
                                    <p:set>
                                      <p:cBhvr>
                                        <p:cTn id="72" dur="1" fill="hold">
                                          <p:stCondLst>
                                            <p:cond delay="0"/>
                                          </p:stCondLst>
                                        </p:cTn>
                                        <p:tgtEl>
                                          <p:spTgt spid="3087"/>
                                        </p:tgtEl>
                                        <p:attrNameLst>
                                          <p:attrName>style.visibility</p:attrName>
                                        </p:attrNameLst>
                                      </p:cBhvr>
                                      <p:to>
                                        <p:strVal val="visible"/>
                                      </p:to>
                                    </p:set>
                                    <p:anim calcmode="lin" valueType="num">
                                      <p:cBhvr>
                                        <p:cTn id="73" dur="1000" fill="hold"/>
                                        <p:tgtEl>
                                          <p:spTgt spid="3087"/>
                                        </p:tgtEl>
                                        <p:attrNameLst>
                                          <p:attrName>ppt_w</p:attrName>
                                        </p:attrNameLst>
                                      </p:cBhvr>
                                      <p:tavLst>
                                        <p:tav tm="0">
                                          <p:val>
                                            <p:fltVal val="0"/>
                                          </p:val>
                                        </p:tav>
                                        <p:tav tm="100000">
                                          <p:val>
                                            <p:strVal val="#ppt_w"/>
                                          </p:val>
                                        </p:tav>
                                      </p:tavLst>
                                    </p:anim>
                                    <p:anim calcmode="lin" valueType="num">
                                      <p:cBhvr>
                                        <p:cTn id="74" dur="1000" fill="hold"/>
                                        <p:tgtEl>
                                          <p:spTgt spid="3087"/>
                                        </p:tgtEl>
                                        <p:attrNameLst>
                                          <p:attrName>ppt_h</p:attrName>
                                        </p:attrNameLst>
                                      </p:cBhvr>
                                      <p:tavLst>
                                        <p:tav tm="0">
                                          <p:val>
                                            <p:fltVal val="0"/>
                                          </p:val>
                                        </p:tav>
                                        <p:tav tm="100000">
                                          <p:val>
                                            <p:strVal val="#ppt_h"/>
                                          </p:val>
                                        </p:tav>
                                      </p:tavLst>
                                    </p:anim>
                                    <p:anim calcmode="lin" valueType="num">
                                      <p:cBhvr>
                                        <p:cTn id="75" dur="1000" fill="hold"/>
                                        <p:tgtEl>
                                          <p:spTgt spid="3087"/>
                                        </p:tgtEl>
                                        <p:attrNameLst>
                                          <p:attrName>ppt_x</p:attrName>
                                        </p:attrNameLst>
                                      </p:cBhvr>
                                      <p:tavLst>
                                        <p:tav tm="0">
                                          <p:val>
                                            <p:fltVal val="0.5"/>
                                          </p:val>
                                        </p:tav>
                                        <p:tav tm="100000">
                                          <p:val>
                                            <p:strVal val="#ppt_x"/>
                                          </p:val>
                                        </p:tav>
                                      </p:tavLst>
                                    </p:anim>
                                    <p:anim calcmode="lin" valueType="num">
                                      <p:cBhvr>
                                        <p:cTn id="76" dur="1000" fill="hold"/>
                                        <p:tgtEl>
                                          <p:spTgt spid="3087"/>
                                        </p:tgtEl>
                                        <p:attrNameLst>
                                          <p:attrName>ppt_y</p:attrName>
                                        </p:attrNameLst>
                                      </p:cBhvr>
                                      <p:tavLst>
                                        <p:tav tm="0">
                                          <p:val>
                                            <p:fltVal val="0.5"/>
                                          </p:val>
                                        </p:tav>
                                        <p:tav tm="100000">
                                          <p:val>
                                            <p:strVal val="#ppt_y"/>
                                          </p:val>
                                        </p:tav>
                                      </p:tavLst>
                                    </p:anim>
                                  </p:childTnLst>
                                </p:cTn>
                              </p:par>
                              <p:par>
                                <p:cTn id="77" presetID="23" presetClass="entr" presetSubtype="528" repeatCount="indefinite" fill="hold" nodeType="withEffect">
                                  <p:stCondLst>
                                    <p:cond delay="500"/>
                                  </p:stCondLst>
                                  <p:childTnLst>
                                    <p:set>
                                      <p:cBhvr>
                                        <p:cTn id="78" dur="1" fill="hold">
                                          <p:stCondLst>
                                            <p:cond delay="0"/>
                                          </p:stCondLst>
                                        </p:cTn>
                                        <p:tgtEl>
                                          <p:spTgt spid="3088"/>
                                        </p:tgtEl>
                                        <p:attrNameLst>
                                          <p:attrName>style.visibility</p:attrName>
                                        </p:attrNameLst>
                                      </p:cBhvr>
                                      <p:to>
                                        <p:strVal val="visible"/>
                                      </p:to>
                                    </p:set>
                                    <p:anim calcmode="lin" valueType="num">
                                      <p:cBhvr>
                                        <p:cTn id="79" dur="1000" fill="hold"/>
                                        <p:tgtEl>
                                          <p:spTgt spid="3088"/>
                                        </p:tgtEl>
                                        <p:attrNameLst>
                                          <p:attrName>ppt_w</p:attrName>
                                        </p:attrNameLst>
                                      </p:cBhvr>
                                      <p:tavLst>
                                        <p:tav tm="0">
                                          <p:val>
                                            <p:fltVal val="0"/>
                                          </p:val>
                                        </p:tav>
                                        <p:tav tm="100000">
                                          <p:val>
                                            <p:strVal val="#ppt_w"/>
                                          </p:val>
                                        </p:tav>
                                      </p:tavLst>
                                    </p:anim>
                                    <p:anim calcmode="lin" valueType="num">
                                      <p:cBhvr>
                                        <p:cTn id="80" dur="1000" fill="hold"/>
                                        <p:tgtEl>
                                          <p:spTgt spid="3088"/>
                                        </p:tgtEl>
                                        <p:attrNameLst>
                                          <p:attrName>ppt_h</p:attrName>
                                        </p:attrNameLst>
                                      </p:cBhvr>
                                      <p:tavLst>
                                        <p:tav tm="0">
                                          <p:val>
                                            <p:fltVal val="0"/>
                                          </p:val>
                                        </p:tav>
                                        <p:tav tm="100000">
                                          <p:val>
                                            <p:strVal val="#ppt_h"/>
                                          </p:val>
                                        </p:tav>
                                      </p:tavLst>
                                    </p:anim>
                                    <p:anim calcmode="lin" valueType="num">
                                      <p:cBhvr>
                                        <p:cTn id="81" dur="1000" fill="hold"/>
                                        <p:tgtEl>
                                          <p:spTgt spid="3088"/>
                                        </p:tgtEl>
                                        <p:attrNameLst>
                                          <p:attrName>ppt_x</p:attrName>
                                        </p:attrNameLst>
                                      </p:cBhvr>
                                      <p:tavLst>
                                        <p:tav tm="0">
                                          <p:val>
                                            <p:fltVal val="0.5"/>
                                          </p:val>
                                        </p:tav>
                                        <p:tav tm="100000">
                                          <p:val>
                                            <p:strVal val="#ppt_x"/>
                                          </p:val>
                                        </p:tav>
                                      </p:tavLst>
                                    </p:anim>
                                    <p:anim calcmode="lin" valueType="num">
                                      <p:cBhvr>
                                        <p:cTn id="82" dur="1000" fill="hold"/>
                                        <p:tgtEl>
                                          <p:spTgt spid="3088"/>
                                        </p:tgtEl>
                                        <p:attrNameLst>
                                          <p:attrName>ppt_y</p:attrName>
                                        </p:attrNameLst>
                                      </p:cBhvr>
                                      <p:tavLst>
                                        <p:tav tm="0">
                                          <p:val>
                                            <p:fltVal val="0.5"/>
                                          </p:val>
                                        </p:tav>
                                        <p:tav tm="100000">
                                          <p:val>
                                            <p:strVal val="#ppt_y"/>
                                          </p:val>
                                        </p:tav>
                                      </p:tavLst>
                                    </p:anim>
                                  </p:childTnLst>
                                </p:cTn>
                              </p:par>
                              <p:par>
                                <p:cTn id="83" presetID="23" presetClass="entr" presetSubtype="528" repeatCount="indefinite" fill="hold" nodeType="withEffect">
                                  <p:stCondLst>
                                    <p:cond delay="0"/>
                                  </p:stCondLst>
                                  <p:childTnLst>
                                    <p:set>
                                      <p:cBhvr>
                                        <p:cTn id="84" dur="1" fill="hold">
                                          <p:stCondLst>
                                            <p:cond delay="0"/>
                                          </p:stCondLst>
                                        </p:cTn>
                                        <p:tgtEl>
                                          <p:spTgt spid="3089"/>
                                        </p:tgtEl>
                                        <p:attrNameLst>
                                          <p:attrName>style.visibility</p:attrName>
                                        </p:attrNameLst>
                                      </p:cBhvr>
                                      <p:to>
                                        <p:strVal val="visible"/>
                                      </p:to>
                                    </p:set>
                                    <p:anim calcmode="lin" valueType="num">
                                      <p:cBhvr>
                                        <p:cTn id="85" dur="1000" fill="hold"/>
                                        <p:tgtEl>
                                          <p:spTgt spid="3089"/>
                                        </p:tgtEl>
                                        <p:attrNameLst>
                                          <p:attrName>ppt_w</p:attrName>
                                        </p:attrNameLst>
                                      </p:cBhvr>
                                      <p:tavLst>
                                        <p:tav tm="0">
                                          <p:val>
                                            <p:fltVal val="0"/>
                                          </p:val>
                                        </p:tav>
                                        <p:tav tm="100000">
                                          <p:val>
                                            <p:strVal val="#ppt_w"/>
                                          </p:val>
                                        </p:tav>
                                      </p:tavLst>
                                    </p:anim>
                                    <p:anim calcmode="lin" valueType="num">
                                      <p:cBhvr>
                                        <p:cTn id="86" dur="1000" fill="hold"/>
                                        <p:tgtEl>
                                          <p:spTgt spid="3089"/>
                                        </p:tgtEl>
                                        <p:attrNameLst>
                                          <p:attrName>ppt_h</p:attrName>
                                        </p:attrNameLst>
                                      </p:cBhvr>
                                      <p:tavLst>
                                        <p:tav tm="0">
                                          <p:val>
                                            <p:fltVal val="0"/>
                                          </p:val>
                                        </p:tav>
                                        <p:tav tm="100000">
                                          <p:val>
                                            <p:strVal val="#ppt_h"/>
                                          </p:val>
                                        </p:tav>
                                      </p:tavLst>
                                    </p:anim>
                                    <p:anim calcmode="lin" valueType="num">
                                      <p:cBhvr>
                                        <p:cTn id="87" dur="1000" fill="hold"/>
                                        <p:tgtEl>
                                          <p:spTgt spid="3089"/>
                                        </p:tgtEl>
                                        <p:attrNameLst>
                                          <p:attrName>ppt_x</p:attrName>
                                        </p:attrNameLst>
                                      </p:cBhvr>
                                      <p:tavLst>
                                        <p:tav tm="0">
                                          <p:val>
                                            <p:fltVal val="0.5"/>
                                          </p:val>
                                        </p:tav>
                                        <p:tav tm="100000">
                                          <p:val>
                                            <p:strVal val="#ppt_x"/>
                                          </p:val>
                                        </p:tav>
                                      </p:tavLst>
                                    </p:anim>
                                    <p:anim calcmode="lin" valueType="num">
                                      <p:cBhvr>
                                        <p:cTn id="88" dur="1000" fill="hold"/>
                                        <p:tgtEl>
                                          <p:spTgt spid="3089"/>
                                        </p:tgtEl>
                                        <p:attrNameLst>
                                          <p:attrName>ppt_y</p:attrName>
                                        </p:attrNameLst>
                                      </p:cBhvr>
                                      <p:tavLst>
                                        <p:tav tm="0">
                                          <p:val>
                                            <p:fltVal val="0.5"/>
                                          </p:val>
                                        </p:tav>
                                        <p:tav tm="100000">
                                          <p:val>
                                            <p:strVal val="#ppt_y"/>
                                          </p:val>
                                        </p:tav>
                                      </p:tavLst>
                                    </p:anim>
                                  </p:childTnLst>
                                </p:cTn>
                              </p:par>
                              <p:par>
                                <p:cTn id="89" presetID="23" presetClass="entr" presetSubtype="528" repeatCount="indefinite" fill="hold" nodeType="withEffect">
                                  <p:stCondLst>
                                    <p:cond delay="0"/>
                                  </p:stCondLst>
                                  <p:childTnLst>
                                    <p:set>
                                      <p:cBhvr>
                                        <p:cTn id="90" dur="1" fill="hold">
                                          <p:stCondLst>
                                            <p:cond delay="0"/>
                                          </p:stCondLst>
                                        </p:cTn>
                                        <p:tgtEl>
                                          <p:spTgt spid="3090"/>
                                        </p:tgtEl>
                                        <p:attrNameLst>
                                          <p:attrName>style.visibility</p:attrName>
                                        </p:attrNameLst>
                                      </p:cBhvr>
                                      <p:to>
                                        <p:strVal val="visible"/>
                                      </p:to>
                                    </p:set>
                                    <p:anim calcmode="lin" valueType="num">
                                      <p:cBhvr>
                                        <p:cTn id="91" dur="1000" fill="hold"/>
                                        <p:tgtEl>
                                          <p:spTgt spid="3090"/>
                                        </p:tgtEl>
                                        <p:attrNameLst>
                                          <p:attrName>ppt_w</p:attrName>
                                        </p:attrNameLst>
                                      </p:cBhvr>
                                      <p:tavLst>
                                        <p:tav tm="0">
                                          <p:val>
                                            <p:fltVal val="0"/>
                                          </p:val>
                                        </p:tav>
                                        <p:tav tm="100000">
                                          <p:val>
                                            <p:strVal val="#ppt_w"/>
                                          </p:val>
                                        </p:tav>
                                      </p:tavLst>
                                    </p:anim>
                                    <p:anim calcmode="lin" valueType="num">
                                      <p:cBhvr>
                                        <p:cTn id="92" dur="1000" fill="hold"/>
                                        <p:tgtEl>
                                          <p:spTgt spid="3090"/>
                                        </p:tgtEl>
                                        <p:attrNameLst>
                                          <p:attrName>ppt_h</p:attrName>
                                        </p:attrNameLst>
                                      </p:cBhvr>
                                      <p:tavLst>
                                        <p:tav tm="0">
                                          <p:val>
                                            <p:fltVal val="0"/>
                                          </p:val>
                                        </p:tav>
                                        <p:tav tm="100000">
                                          <p:val>
                                            <p:strVal val="#ppt_h"/>
                                          </p:val>
                                        </p:tav>
                                      </p:tavLst>
                                    </p:anim>
                                    <p:anim calcmode="lin" valueType="num">
                                      <p:cBhvr>
                                        <p:cTn id="93" dur="1000" fill="hold"/>
                                        <p:tgtEl>
                                          <p:spTgt spid="3090"/>
                                        </p:tgtEl>
                                        <p:attrNameLst>
                                          <p:attrName>ppt_x</p:attrName>
                                        </p:attrNameLst>
                                      </p:cBhvr>
                                      <p:tavLst>
                                        <p:tav tm="0">
                                          <p:val>
                                            <p:fltVal val="0.5"/>
                                          </p:val>
                                        </p:tav>
                                        <p:tav tm="100000">
                                          <p:val>
                                            <p:strVal val="#ppt_x"/>
                                          </p:val>
                                        </p:tav>
                                      </p:tavLst>
                                    </p:anim>
                                    <p:anim calcmode="lin" valueType="num">
                                      <p:cBhvr>
                                        <p:cTn id="94" dur="1000" fill="hold"/>
                                        <p:tgtEl>
                                          <p:spTgt spid="3090"/>
                                        </p:tgtEl>
                                        <p:attrNameLst>
                                          <p:attrName>ppt_y</p:attrName>
                                        </p:attrNameLst>
                                      </p:cBhvr>
                                      <p:tavLst>
                                        <p:tav tm="0">
                                          <p:val>
                                            <p:fltVal val="0.5"/>
                                          </p:val>
                                        </p:tav>
                                        <p:tav tm="100000">
                                          <p:val>
                                            <p:strVal val="#ppt_y"/>
                                          </p:val>
                                        </p:tav>
                                      </p:tavLst>
                                    </p:anim>
                                  </p:childTnLst>
                                </p:cTn>
                              </p:par>
                              <p:par>
                                <p:cTn id="95" presetID="23" presetClass="entr" presetSubtype="528" repeatCount="indefinite" fill="hold" nodeType="withEffect">
                                  <p:stCondLst>
                                    <p:cond delay="0"/>
                                  </p:stCondLst>
                                  <p:childTnLst>
                                    <p:set>
                                      <p:cBhvr>
                                        <p:cTn id="96" dur="1" fill="hold">
                                          <p:stCondLst>
                                            <p:cond delay="0"/>
                                          </p:stCondLst>
                                        </p:cTn>
                                        <p:tgtEl>
                                          <p:spTgt spid="3091"/>
                                        </p:tgtEl>
                                        <p:attrNameLst>
                                          <p:attrName>style.visibility</p:attrName>
                                        </p:attrNameLst>
                                      </p:cBhvr>
                                      <p:to>
                                        <p:strVal val="visible"/>
                                      </p:to>
                                    </p:set>
                                    <p:anim calcmode="lin" valueType="num">
                                      <p:cBhvr>
                                        <p:cTn id="97" dur="1000" fill="hold"/>
                                        <p:tgtEl>
                                          <p:spTgt spid="3091"/>
                                        </p:tgtEl>
                                        <p:attrNameLst>
                                          <p:attrName>ppt_w</p:attrName>
                                        </p:attrNameLst>
                                      </p:cBhvr>
                                      <p:tavLst>
                                        <p:tav tm="0">
                                          <p:val>
                                            <p:fltVal val="0"/>
                                          </p:val>
                                        </p:tav>
                                        <p:tav tm="100000">
                                          <p:val>
                                            <p:strVal val="#ppt_w"/>
                                          </p:val>
                                        </p:tav>
                                      </p:tavLst>
                                    </p:anim>
                                    <p:anim calcmode="lin" valueType="num">
                                      <p:cBhvr>
                                        <p:cTn id="98" dur="1000" fill="hold"/>
                                        <p:tgtEl>
                                          <p:spTgt spid="3091"/>
                                        </p:tgtEl>
                                        <p:attrNameLst>
                                          <p:attrName>ppt_h</p:attrName>
                                        </p:attrNameLst>
                                      </p:cBhvr>
                                      <p:tavLst>
                                        <p:tav tm="0">
                                          <p:val>
                                            <p:fltVal val="0"/>
                                          </p:val>
                                        </p:tav>
                                        <p:tav tm="100000">
                                          <p:val>
                                            <p:strVal val="#ppt_h"/>
                                          </p:val>
                                        </p:tav>
                                      </p:tavLst>
                                    </p:anim>
                                    <p:anim calcmode="lin" valueType="num">
                                      <p:cBhvr>
                                        <p:cTn id="99" dur="1000" fill="hold"/>
                                        <p:tgtEl>
                                          <p:spTgt spid="3091"/>
                                        </p:tgtEl>
                                        <p:attrNameLst>
                                          <p:attrName>ppt_x</p:attrName>
                                        </p:attrNameLst>
                                      </p:cBhvr>
                                      <p:tavLst>
                                        <p:tav tm="0">
                                          <p:val>
                                            <p:fltVal val="0.5"/>
                                          </p:val>
                                        </p:tav>
                                        <p:tav tm="100000">
                                          <p:val>
                                            <p:strVal val="#ppt_x"/>
                                          </p:val>
                                        </p:tav>
                                      </p:tavLst>
                                    </p:anim>
                                    <p:anim calcmode="lin" valueType="num">
                                      <p:cBhvr>
                                        <p:cTn id="100" dur="1000" fill="hold"/>
                                        <p:tgtEl>
                                          <p:spTgt spid="3091"/>
                                        </p:tgtEl>
                                        <p:attrNameLst>
                                          <p:attrName>ppt_y</p:attrName>
                                        </p:attrNameLst>
                                      </p:cBhvr>
                                      <p:tavLst>
                                        <p:tav tm="0">
                                          <p:val>
                                            <p:fltVal val="0.5"/>
                                          </p:val>
                                        </p:tav>
                                        <p:tav tm="100000">
                                          <p:val>
                                            <p:strVal val="#ppt_y"/>
                                          </p:val>
                                        </p:tav>
                                      </p:tavLst>
                                    </p:anim>
                                  </p:childTnLst>
                                </p:cTn>
                              </p:par>
                              <p:par>
                                <p:cTn id="101" presetID="23" presetClass="entr" presetSubtype="528" repeatCount="indefinite" fill="hold" nodeType="withEffect">
                                  <p:stCondLst>
                                    <p:cond delay="1500"/>
                                  </p:stCondLst>
                                  <p:childTnLst>
                                    <p:set>
                                      <p:cBhvr>
                                        <p:cTn id="102" dur="1" fill="hold">
                                          <p:stCondLst>
                                            <p:cond delay="0"/>
                                          </p:stCondLst>
                                        </p:cTn>
                                        <p:tgtEl>
                                          <p:spTgt spid="3092"/>
                                        </p:tgtEl>
                                        <p:attrNameLst>
                                          <p:attrName>style.visibility</p:attrName>
                                        </p:attrNameLst>
                                      </p:cBhvr>
                                      <p:to>
                                        <p:strVal val="visible"/>
                                      </p:to>
                                    </p:set>
                                    <p:anim calcmode="lin" valueType="num">
                                      <p:cBhvr>
                                        <p:cTn id="103" dur="1000" fill="hold"/>
                                        <p:tgtEl>
                                          <p:spTgt spid="3092"/>
                                        </p:tgtEl>
                                        <p:attrNameLst>
                                          <p:attrName>ppt_w</p:attrName>
                                        </p:attrNameLst>
                                      </p:cBhvr>
                                      <p:tavLst>
                                        <p:tav tm="0">
                                          <p:val>
                                            <p:fltVal val="0"/>
                                          </p:val>
                                        </p:tav>
                                        <p:tav tm="100000">
                                          <p:val>
                                            <p:strVal val="#ppt_w"/>
                                          </p:val>
                                        </p:tav>
                                      </p:tavLst>
                                    </p:anim>
                                    <p:anim calcmode="lin" valueType="num">
                                      <p:cBhvr>
                                        <p:cTn id="104" dur="1000" fill="hold"/>
                                        <p:tgtEl>
                                          <p:spTgt spid="3092"/>
                                        </p:tgtEl>
                                        <p:attrNameLst>
                                          <p:attrName>ppt_h</p:attrName>
                                        </p:attrNameLst>
                                      </p:cBhvr>
                                      <p:tavLst>
                                        <p:tav tm="0">
                                          <p:val>
                                            <p:fltVal val="0"/>
                                          </p:val>
                                        </p:tav>
                                        <p:tav tm="100000">
                                          <p:val>
                                            <p:strVal val="#ppt_h"/>
                                          </p:val>
                                        </p:tav>
                                      </p:tavLst>
                                    </p:anim>
                                    <p:anim calcmode="lin" valueType="num">
                                      <p:cBhvr>
                                        <p:cTn id="105" dur="1000" fill="hold"/>
                                        <p:tgtEl>
                                          <p:spTgt spid="3092"/>
                                        </p:tgtEl>
                                        <p:attrNameLst>
                                          <p:attrName>ppt_x</p:attrName>
                                        </p:attrNameLst>
                                      </p:cBhvr>
                                      <p:tavLst>
                                        <p:tav tm="0">
                                          <p:val>
                                            <p:fltVal val="0.5"/>
                                          </p:val>
                                        </p:tav>
                                        <p:tav tm="100000">
                                          <p:val>
                                            <p:strVal val="#ppt_x"/>
                                          </p:val>
                                        </p:tav>
                                      </p:tavLst>
                                    </p:anim>
                                    <p:anim calcmode="lin" valueType="num">
                                      <p:cBhvr>
                                        <p:cTn id="106" dur="1000" fill="hold"/>
                                        <p:tgtEl>
                                          <p:spTgt spid="3092"/>
                                        </p:tgtEl>
                                        <p:attrNameLst>
                                          <p:attrName>ppt_y</p:attrName>
                                        </p:attrNameLst>
                                      </p:cBhvr>
                                      <p:tavLst>
                                        <p:tav tm="0">
                                          <p:val>
                                            <p:fltVal val="0.5"/>
                                          </p:val>
                                        </p:tav>
                                        <p:tav tm="100000">
                                          <p:val>
                                            <p:strVal val="#ppt_y"/>
                                          </p:val>
                                        </p:tav>
                                      </p:tavLst>
                                    </p:anim>
                                  </p:childTnLst>
                                </p:cTn>
                              </p:par>
                              <p:par>
                                <p:cTn id="107" presetID="23" presetClass="entr" presetSubtype="528" repeatCount="indefinite" fill="hold" nodeType="withEffect">
                                  <p:stCondLst>
                                    <p:cond delay="1500"/>
                                  </p:stCondLst>
                                  <p:childTnLst>
                                    <p:set>
                                      <p:cBhvr>
                                        <p:cTn id="108" dur="1" fill="hold">
                                          <p:stCondLst>
                                            <p:cond delay="0"/>
                                          </p:stCondLst>
                                        </p:cTn>
                                        <p:tgtEl>
                                          <p:spTgt spid="3093"/>
                                        </p:tgtEl>
                                        <p:attrNameLst>
                                          <p:attrName>style.visibility</p:attrName>
                                        </p:attrNameLst>
                                      </p:cBhvr>
                                      <p:to>
                                        <p:strVal val="visible"/>
                                      </p:to>
                                    </p:set>
                                    <p:anim calcmode="lin" valueType="num">
                                      <p:cBhvr>
                                        <p:cTn id="109" dur="1000" fill="hold"/>
                                        <p:tgtEl>
                                          <p:spTgt spid="3093"/>
                                        </p:tgtEl>
                                        <p:attrNameLst>
                                          <p:attrName>ppt_w</p:attrName>
                                        </p:attrNameLst>
                                      </p:cBhvr>
                                      <p:tavLst>
                                        <p:tav tm="0">
                                          <p:val>
                                            <p:fltVal val="0"/>
                                          </p:val>
                                        </p:tav>
                                        <p:tav tm="100000">
                                          <p:val>
                                            <p:strVal val="#ppt_w"/>
                                          </p:val>
                                        </p:tav>
                                      </p:tavLst>
                                    </p:anim>
                                    <p:anim calcmode="lin" valueType="num">
                                      <p:cBhvr>
                                        <p:cTn id="110" dur="1000" fill="hold"/>
                                        <p:tgtEl>
                                          <p:spTgt spid="3093"/>
                                        </p:tgtEl>
                                        <p:attrNameLst>
                                          <p:attrName>ppt_h</p:attrName>
                                        </p:attrNameLst>
                                      </p:cBhvr>
                                      <p:tavLst>
                                        <p:tav tm="0">
                                          <p:val>
                                            <p:fltVal val="0"/>
                                          </p:val>
                                        </p:tav>
                                        <p:tav tm="100000">
                                          <p:val>
                                            <p:strVal val="#ppt_h"/>
                                          </p:val>
                                        </p:tav>
                                      </p:tavLst>
                                    </p:anim>
                                    <p:anim calcmode="lin" valueType="num">
                                      <p:cBhvr>
                                        <p:cTn id="111" dur="1000" fill="hold"/>
                                        <p:tgtEl>
                                          <p:spTgt spid="3093"/>
                                        </p:tgtEl>
                                        <p:attrNameLst>
                                          <p:attrName>ppt_x</p:attrName>
                                        </p:attrNameLst>
                                      </p:cBhvr>
                                      <p:tavLst>
                                        <p:tav tm="0">
                                          <p:val>
                                            <p:fltVal val="0.5"/>
                                          </p:val>
                                        </p:tav>
                                        <p:tav tm="100000">
                                          <p:val>
                                            <p:strVal val="#ppt_x"/>
                                          </p:val>
                                        </p:tav>
                                      </p:tavLst>
                                    </p:anim>
                                    <p:anim calcmode="lin" valueType="num">
                                      <p:cBhvr>
                                        <p:cTn id="112" dur="1000" fill="hold"/>
                                        <p:tgtEl>
                                          <p:spTgt spid="3093"/>
                                        </p:tgtEl>
                                        <p:attrNameLst>
                                          <p:attrName>ppt_y</p:attrName>
                                        </p:attrNameLst>
                                      </p:cBhvr>
                                      <p:tavLst>
                                        <p:tav tm="0">
                                          <p:val>
                                            <p:fltVal val="0.5"/>
                                          </p:val>
                                        </p:tav>
                                        <p:tav tm="100000">
                                          <p:val>
                                            <p:strVal val="#ppt_y"/>
                                          </p:val>
                                        </p:tav>
                                      </p:tavLst>
                                    </p:anim>
                                  </p:childTnLst>
                                </p:cTn>
                              </p:par>
                              <p:par>
                                <p:cTn id="113" presetID="0" presetClass="path" presetSubtype="0" repeatCount="indefinite" accel="50000" decel="50000" fill="hold" nodeType="withEffect">
                                  <p:stCondLst>
                                    <p:cond delay="0"/>
                                  </p:stCondLst>
                                  <p:childTnLst>
                                    <p:animMotion origin="layout" path="M 0.10417 0.0148 C 0.03542 0.12604 -0.03333 0.23751 -0.08663 0.24005 C -0.13993 0.24236 -0.16962 0.03214 -0.21528 0.03052 C -0.26076 0.0289 -0.31562 0.24699 -0.36042 0.23057 C -0.40434 0.21392 -0.4375 -0.07031 -0.48177 -0.06777 C -0.52639 -0.06522 -0.58212 0.2456 -0.62656 0.24629 C -0.67101 0.24722 -0.70937 -0.06522 -0.74861 -0.06152 C -0.78733 -0.05782 -0.81684 0.24745 -0.86094 0.26873 C -0.90503 0.28954 -0.98646 0.10222 -1.0125 0.06544 " pathEditMode="relative" rAng="0" ptsTypes="aaaaaaaaA">
                                      <p:cBhvr>
                                        <p:cTn id="114" dur="20000" fill="hold"/>
                                        <p:tgtEl>
                                          <p:spTgt spid="3101"/>
                                        </p:tgtEl>
                                        <p:attrNameLst>
                                          <p:attrName>ppt_x</p:attrName>
                                          <p:attrName>ppt_y</p:attrName>
                                        </p:attrNameLst>
                                      </p:cBhvr>
                                      <p:rCtr x="-55833" y="9482"/>
                                    </p:animMotion>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nodeType="clickEffect">
                                  <p:stCondLst>
                                    <p:cond delay="0"/>
                                  </p:stCondLst>
                                  <p:childTnLst>
                                    <p:set>
                                      <p:cBhvr>
                                        <p:cTn id="1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19" repeatCount="2000" fill="hold" display="0">
                  <p:stCondLst>
                    <p:cond delay="indefinite"/>
                  </p:stCondLst>
                  <p:endCondLst>
                    <p:cond evt="onPrev" delay="0">
                      <p:tgtEl>
                        <p:sldTgt/>
                      </p:tgtEl>
                    </p:cond>
                    <p:cond evt="onStopAudio" delay="0">
                      <p:tgtEl>
                        <p:sldTgt/>
                      </p:tgtEl>
                    </p:cond>
                  </p:endCondLst>
                </p:cTn>
                <p:tgtEl>
                  <p:spTgt spid="3094"/>
                </p:tgtEl>
              </p:cMediaNode>
            </p:audio>
          </p:childTnLst>
        </p:cTn>
      </p:par>
    </p:tnLst>
    <p:bldLst>
      <p:bldP spid="3075" grpId="0" animBg="1"/>
      <p:bldP spid="3076" grpId="0" animBg="1"/>
      <p:bldP spid="3079" grpId="0" animBg="1"/>
      <p:bldP spid="3081" grpId="0" animBg="1"/>
      <p:bldP spid="3082" grpId="0" animBg="1"/>
      <p:bldP spid="3084" grpId="0" animBg="1"/>
      <p:bldP spid="3086" grpId="0" animBg="1"/>
      <p:bldP spid="3087" grpId="0" animBg="1"/>
      <p:bldP spid="3089" grpId="0" animBg="1"/>
      <p:bldP spid="3091" grpId="0" animBg="1"/>
      <p:bldP spid="3092" grpId="0" animBg="1"/>
      <p:bldP spid="4" grpId="0"/>
      <p:bldP spid="4" grpId="1"/>
      <p:bldP spid="4" grpId="2"/>
      <p:bldP spid="4" grpId="3"/>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EE80528A-F723-22DA-D933-3D83DD8309AE}"/>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22531" name="Rectangle 15">
            <a:extLst>
              <a:ext uri="{FF2B5EF4-FFF2-40B4-BE49-F238E27FC236}">
                <a16:creationId xmlns:a16="http://schemas.microsoft.com/office/drawing/2014/main" id="{FD53454C-9447-5196-FAD1-E93B256E7FA8}"/>
              </a:ext>
            </a:extLst>
          </p:cNvPr>
          <p:cNvSpPr>
            <a:spLocks noChangeArrowheads="1"/>
          </p:cNvSpPr>
          <p:nvPr/>
        </p:nvSpPr>
        <p:spPr bwMode="auto">
          <a:xfrm>
            <a:off x="228600" y="609601"/>
            <a:ext cx="115824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22532" name="Object 2">
            <a:extLst>
              <a:ext uri="{FF2B5EF4-FFF2-40B4-BE49-F238E27FC236}">
                <a16:creationId xmlns:a16="http://schemas.microsoft.com/office/drawing/2014/main" id="{A93358F2-D5FD-3320-9CD5-D8BD387E4A5A}"/>
              </a:ext>
            </a:extLst>
          </p:cNvPr>
          <p:cNvGraphicFramePr>
            <a:graphicFrameLocks noChangeAspect="1"/>
          </p:cNvGraphicFramePr>
          <p:nvPr>
            <p:extLst>
              <p:ext uri="{D42A27DB-BD31-4B8C-83A1-F6EECF244321}">
                <p14:modId xmlns:p14="http://schemas.microsoft.com/office/powerpoint/2010/main" val="981918667"/>
              </p:ext>
            </p:extLst>
          </p:nvPr>
        </p:nvGraphicFramePr>
        <p:xfrm>
          <a:off x="10114890" y="5911605"/>
          <a:ext cx="1743075" cy="887413"/>
        </p:xfrm>
        <a:graphic>
          <a:graphicData uri="http://schemas.openxmlformats.org/presentationml/2006/ole">
            <mc:AlternateContent xmlns:mc="http://schemas.openxmlformats.org/markup-compatibility/2006">
              <mc:Choice xmlns:v="urn:schemas-microsoft-com:vml" Requires="v">
                <p:oleObj r:id="rId4" imgW="1999793" imgH="1831543" progId="">
                  <p:embed/>
                </p:oleObj>
              </mc:Choice>
              <mc:Fallback>
                <p:oleObj r:id="rId4" imgW="1999793" imgH="1831543" progId="">
                  <p:embed/>
                  <p:pic>
                    <p:nvPicPr>
                      <p:cNvPr id="22532" name="Object 2">
                        <a:extLst>
                          <a:ext uri="{FF2B5EF4-FFF2-40B4-BE49-F238E27FC236}">
                            <a16:creationId xmlns:a16="http://schemas.microsoft.com/office/drawing/2014/main" id="{A93358F2-D5FD-3320-9CD5-D8BD387E4A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14890" y="5911605"/>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533" name="Object 13">
            <a:extLst>
              <a:ext uri="{FF2B5EF4-FFF2-40B4-BE49-F238E27FC236}">
                <a16:creationId xmlns:a16="http://schemas.microsoft.com/office/drawing/2014/main" id="{C03A8020-C3A6-3C18-0FDC-2082155C8298}"/>
              </a:ext>
            </a:extLst>
          </p:cNvPr>
          <p:cNvGraphicFramePr>
            <a:graphicFrameLocks noChangeAspect="1"/>
          </p:cNvGraphicFramePr>
          <p:nvPr>
            <p:extLst>
              <p:ext uri="{D42A27DB-BD31-4B8C-83A1-F6EECF244321}">
                <p14:modId xmlns:p14="http://schemas.microsoft.com/office/powerpoint/2010/main" val="4051593194"/>
              </p:ext>
            </p:extLst>
          </p:nvPr>
        </p:nvGraphicFramePr>
        <p:xfrm>
          <a:off x="399100" y="741522"/>
          <a:ext cx="706437" cy="609600"/>
        </p:xfrm>
        <a:graphic>
          <a:graphicData uri="http://schemas.openxmlformats.org/presentationml/2006/ole">
            <mc:AlternateContent xmlns:mc="http://schemas.openxmlformats.org/markup-compatibility/2006">
              <mc:Choice xmlns:v="urn:schemas-microsoft-com:vml" Requires="v">
                <p:oleObj r:id="rId6" imgW="1278331" imgH="1273759" progId="">
                  <p:embed/>
                </p:oleObj>
              </mc:Choice>
              <mc:Fallback>
                <p:oleObj r:id="rId6" imgW="1278331" imgH="1273759" progId="">
                  <p:embed/>
                  <p:pic>
                    <p:nvPicPr>
                      <p:cNvPr id="22533" name="Object 13">
                        <a:extLst>
                          <a:ext uri="{FF2B5EF4-FFF2-40B4-BE49-F238E27FC236}">
                            <a16:creationId xmlns:a16="http://schemas.microsoft.com/office/drawing/2014/main" id="{C03A8020-C3A6-3C18-0FDC-2082155C829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100" y="741522"/>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4" name="Rectangle 8">
            <a:extLst>
              <a:ext uri="{FF2B5EF4-FFF2-40B4-BE49-F238E27FC236}">
                <a16:creationId xmlns:a16="http://schemas.microsoft.com/office/drawing/2014/main" id="{18F6062C-D445-1D9E-06F5-C93F801C6C8F}"/>
              </a:ext>
            </a:extLst>
          </p:cNvPr>
          <p:cNvSpPr>
            <a:spLocks noChangeArrowheads="1"/>
          </p:cNvSpPr>
          <p:nvPr/>
        </p:nvSpPr>
        <p:spPr bwMode="auto">
          <a:xfrm>
            <a:off x="228600" y="1"/>
            <a:ext cx="115824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22535" name="Group 9">
            <a:extLst>
              <a:ext uri="{FF2B5EF4-FFF2-40B4-BE49-F238E27FC236}">
                <a16:creationId xmlns:a16="http://schemas.microsoft.com/office/drawing/2014/main" id="{40E9B1EA-9993-AD2F-2DB1-E7B5053BF579}"/>
              </a:ext>
            </a:extLst>
          </p:cNvPr>
          <p:cNvGrpSpPr>
            <a:grpSpLocks noChangeAspect="1"/>
          </p:cNvGrpSpPr>
          <p:nvPr/>
        </p:nvGrpSpPr>
        <p:grpSpPr bwMode="auto">
          <a:xfrm>
            <a:off x="10870223" y="-20148"/>
            <a:ext cx="914400" cy="609600"/>
            <a:chOff x="96" y="0"/>
            <a:chExt cx="480" cy="624"/>
          </a:xfrm>
        </p:grpSpPr>
        <p:pic>
          <p:nvPicPr>
            <p:cNvPr id="22542" name="Picture 10" descr="226">
              <a:extLst>
                <a:ext uri="{FF2B5EF4-FFF2-40B4-BE49-F238E27FC236}">
                  <a16:creationId xmlns:a16="http://schemas.microsoft.com/office/drawing/2014/main" id="{D9330E03-917E-0BA7-6CD9-346692C551A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3" name="Picture 11" descr="211">
              <a:extLst>
                <a:ext uri="{FF2B5EF4-FFF2-40B4-BE49-F238E27FC236}">
                  <a16:creationId xmlns:a16="http://schemas.microsoft.com/office/drawing/2014/main" id="{AE927CAE-B63B-3A74-B63C-1897B63B17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536" name="Group 9">
            <a:extLst>
              <a:ext uri="{FF2B5EF4-FFF2-40B4-BE49-F238E27FC236}">
                <a16:creationId xmlns:a16="http://schemas.microsoft.com/office/drawing/2014/main" id="{F1AFA4B9-A153-835F-79F1-D6A884ED0506}"/>
              </a:ext>
            </a:extLst>
          </p:cNvPr>
          <p:cNvGrpSpPr>
            <a:grpSpLocks noChangeAspect="1"/>
          </p:cNvGrpSpPr>
          <p:nvPr/>
        </p:nvGrpSpPr>
        <p:grpSpPr bwMode="auto">
          <a:xfrm>
            <a:off x="191137" y="26744"/>
            <a:ext cx="914400" cy="623888"/>
            <a:chOff x="96" y="0"/>
            <a:chExt cx="480" cy="624"/>
          </a:xfrm>
        </p:grpSpPr>
        <p:pic>
          <p:nvPicPr>
            <p:cNvPr id="22540" name="Picture 10" descr="226">
              <a:extLst>
                <a:ext uri="{FF2B5EF4-FFF2-40B4-BE49-F238E27FC236}">
                  <a16:creationId xmlns:a16="http://schemas.microsoft.com/office/drawing/2014/main" id="{DC18015D-489C-4E9C-66F0-228C8DB8C6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Picture 11" descr="211">
              <a:extLst>
                <a:ext uri="{FF2B5EF4-FFF2-40B4-BE49-F238E27FC236}">
                  <a16:creationId xmlns:a16="http://schemas.microsoft.com/office/drawing/2014/main" id="{28D6963D-FB24-5F2E-A402-924CB14D3BE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6">
            <a:extLst>
              <a:ext uri="{FF2B5EF4-FFF2-40B4-BE49-F238E27FC236}">
                <a16:creationId xmlns:a16="http://schemas.microsoft.com/office/drawing/2014/main" id="{C5456447-23D0-E68A-4D68-C9AE98F1BB14}"/>
              </a:ext>
            </a:extLst>
          </p:cNvPr>
          <p:cNvSpPr/>
          <p:nvPr/>
        </p:nvSpPr>
        <p:spPr>
          <a:xfrm>
            <a:off x="838201" y="802485"/>
            <a:ext cx="10614952"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8" name="TextBox 7">
            <a:extLst>
              <a:ext uri="{FF2B5EF4-FFF2-40B4-BE49-F238E27FC236}">
                <a16:creationId xmlns:a16="http://schemas.microsoft.com/office/drawing/2014/main" id="{05458386-DA29-72D8-E7C4-2E90DAA56DAB}"/>
              </a:ext>
            </a:extLst>
          </p:cNvPr>
          <p:cNvSpPr txBox="1"/>
          <p:nvPr/>
        </p:nvSpPr>
        <p:spPr>
          <a:xfrm>
            <a:off x="2508252" y="76200"/>
            <a:ext cx="7245349" cy="553998"/>
          </a:xfrm>
          <a:prstGeom prst="rect">
            <a:avLst/>
          </a:prstGeom>
          <a:noFill/>
        </p:spPr>
        <p:txBody>
          <a:bodyPr>
            <a:spAutoFit/>
          </a:bodyPr>
          <a:lstStyle/>
          <a:p>
            <a:pPr eaLnBrk="0" fontAlgn="base" hangingPunct="0">
              <a:spcBef>
                <a:spcPct val="0"/>
              </a:spcBef>
              <a:spcAft>
                <a:spcPct val="0"/>
              </a:spcAft>
              <a:defRPr/>
            </a:pP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pic>
        <p:nvPicPr>
          <p:cNvPr id="2" name="video 4.mp4">
            <a:hlinkClick r:id="" action="ppaction://media"/>
            <a:extLst>
              <a:ext uri="{FF2B5EF4-FFF2-40B4-BE49-F238E27FC236}">
                <a16:creationId xmlns:a16="http://schemas.microsoft.com/office/drawing/2014/main" id="{48D17781-5918-C6FD-1086-0E1547A142E9}"/>
              </a:ext>
            </a:extLst>
          </p:cNvPr>
          <p:cNvPicPr>
            <a:picLocks noChangeAspect="1" noChangeArrowheads="1"/>
          </p:cNvPicPr>
          <p:nvPr>
            <a:videoFile r:link="rId2"/>
            <p:extLst>
              <p:ext uri="{DAA4B4D4-6D71-4841-9C94-3DE7FCFB9230}">
                <p14:media xmlns:p14="http://schemas.microsoft.com/office/powerpoint/2010/main" r:link="rId1"/>
              </p:ext>
            </p:extLst>
          </p:nvPr>
        </p:nvPicPr>
        <p:blipFill>
          <a:blip r:embed="rId10">
            <a:extLst>
              <a:ext uri="{28A0092B-C50C-407E-A947-70E740481C1C}">
                <a14:useLocalDpi xmlns:a14="http://schemas.microsoft.com/office/drawing/2010/main" val="0"/>
              </a:ext>
            </a:extLst>
          </a:blip>
          <a:srcRect/>
          <a:stretch>
            <a:fillRect/>
          </a:stretch>
        </p:blipFill>
        <p:spPr bwMode="auto">
          <a:xfrm>
            <a:off x="399100" y="1756592"/>
            <a:ext cx="11259500" cy="498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92020"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01BBCC15-60D4-D643-0878-CBFCFBEBA9BF}"/>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outerShdw blurRad="38100" dist="38100" dir="2700000" algn="tl">
                  <a:srgbClr val="000000"/>
                </a:outerShdw>
              </a:effectLst>
              <a:uLnTx/>
              <a:uFillTx/>
              <a:latin typeface="Arial" charset="0"/>
              <a:ea typeface="+mn-ea"/>
              <a:cs typeface="Arial" panose="020B0604020202020204" pitchFamily="34" charset="0"/>
            </a:endParaRPr>
          </a:p>
        </p:txBody>
      </p:sp>
      <p:sp>
        <p:nvSpPr>
          <p:cNvPr id="21507" name="Rectangle 15">
            <a:extLst>
              <a:ext uri="{FF2B5EF4-FFF2-40B4-BE49-F238E27FC236}">
                <a16:creationId xmlns:a16="http://schemas.microsoft.com/office/drawing/2014/main" id="{8B19C1EC-BEDF-5ED6-B8FA-B7C363B57D1B}"/>
              </a:ext>
            </a:extLst>
          </p:cNvPr>
          <p:cNvSpPr>
            <a:spLocks noChangeArrowheads="1"/>
          </p:cNvSpPr>
          <p:nvPr/>
        </p:nvSpPr>
        <p:spPr bwMode="auto">
          <a:xfrm>
            <a:off x="381000" y="609601"/>
            <a:ext cx="115062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21508" name="Object 2">
            <a:extLst>
              <a:ext uri="{FF2B5EF4-FFF2-40B4-BE49-F238E27FC236}">
                <a16:creationId xmlns:a16="http://schemas.microsoft.com/office/drawing/2014/main" id="{003E1F2E-DCDC-A636-4A4C-0053D163B0E2}"/>
              </a:ext>
            </a:extLst>
          </p:cNvPr>
          <p:cNvGraphicFramePr>
            <a:graphicFrameLocks noChangeAspect="1"/>
          </p:cNvGraphicFramePr>
          <p:nvPr>
            <p:extLst>
              <p:ext uri="{D42A27DB-BD31-4B8C-83A1-F6EECF244321}">
                <p14:modId xmlns:p14="http://schemas.microsoft.com/office/powerpoint/2010/main" val="3682955626"/>
              </p:ext>
            </p:extLst>
          </p:nvPr>
        </p:nvGraphicFramePr>
        <p:xfrm>
          <a:off x="10144125" y="5791200"/>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21508" name="Object 2">
                        <a:extLst>
                          <a:ext uri="{FF2B5EF4-FFF2-40B4-BE49-F238E27FC236}">
                            <a16:creationId xmlns:a16="http://schemas.microsoft.com/office/drawing/2014/main" id="{003E1F2E-DCDC-A636-4A4C-0053D163B0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4125" y="5791200"/>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09" name="Object 13">
            <a:extLst>
              <a:ext uri="{FF2B5EF4-FFF2-40B4-BE49-F238E27FC236}">
                <a16:creationId xmlns:a16="http://schemas.microsoft.com/office/drawing/2014/main" id="{7AF9816A-E1F7-EE0B-BFDC-E51CBDFCC925}"/>
              </a:ext>
            </a:extLst>
          </p:cNvPr>
          <p:cNvGraphicFramePr>
            <a:graphicFrameLocks noChangeAspect="1"/>
          </p:cNvGraphicFramePr>
          <p:nvPr>
            <p:extLst>
              <p:ext uri="{D42A27DB-BD31-4B8C-83A1-F6EECF244321}">
                <p14:modId xmlns:p14="http://schemas.microsoft.com/office/powerpoint/2010/main" val="578196474"/>
              </p:ext>
            </p:extLst>
          </p:nvPr>
        </p:nvGraphicFramePr>
        <p:xfrm>
          <a:off x="516234" y="630198"/>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21509" name="Object 13">
                        <a:extLst>
                          <a:ext uri="{FF2B5EF4-FFF2-40B4-BE49-F238E27FC236}">
                            <a16:creationId xmlns:a16="http://schemas.microsoft.com/office/drawing/2014/main" id="{7AF9816A-E1F7-EE0B-BFDC-E51CBDFCC9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6234" y="630198"/>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8">
            <a:extLst>
              <a:ext uri="{FF2B5EF4-FFF2-40B4-BE49-F238E27FC236}">
                <a16:creationId xmlns:a16="http://schemas.microsoft.com/office/drawing/2014/main" id="{1CCEE313-54B8-9ADA-1E76-C4CF60714D20}"/>
              </a:ext>
            </a:extLst>
          </p:cNvPr>
          <p:cNvSpPr>
            <a:spLocks noChangeArrowheads="1"/>
          </p:cNvSpPr>
          <p:nvPr/>
        </p:nvSpPr>
        <p:spPr bwMode="auto">
          <a:xfrm>
            <a:off x="381000" y="1"/>
            <a:ext cx="115062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n-US" altLang="en-US" sz="1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grpSp>
        <p:nvGrpSpPr>
          <p:cNvPr id="21511" name="Group 9">
            <a:extLst>
              <a:ext uri="{FF2B5EF4-FFF2-40B4-BE49-F238E27FC236}">
                <a16:creationId xmlns:a16="http://schemas.microsoft.com/office/drawing/2014/main" id="{492B604F-776F-A275-2DCC-45FC839AB620}"/>
              </a:ext>
            </a:extLst>
          </p:cNvPr>
          <p:cNvGrpSpPr>
            <a:grpSpLocks noChangeAspect="1"/>
          </p:cNvGrpSpPr>
          <p:nvPr/>
        </p:nvGrpSpPr>
        <p:grpSpPr bwMode="auto">
          <a:xfrm>
            <a:off x="10922977" y="0"/>
            <a:ext cx="914400" cy="609600"/>
            <a:chOff x="96" y="0"/>
            <a:chExt cx="480" cy="624"/>
          </a:xfrm>
        </p:grpSpPr>
        <p:pic>
          <p:nvPicPr>
            <p:cNvPr id="21523" name="Picture 10" descr="226">
              <a:extLst>
                <a:ext uri="{FF2B5EF4-FFF2-40B4-BE49-F238E27FC236}">
                  <a16:creationId xmlns:a16="http://schemas.microsoft.com/office/drawing/2014/main" id="{152F3A1F-A47E-2E40-CFD8-145B17B48C2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11" descr="211">
              <a:extLst>
                <a:ext uri="{FF2B5EF4-FFF2-40B4-BE49-F238E27FC236}">
                  <a16:creationId xmlns:a16="http://schemas.microsoft.com/office/drawing/2014/main" id="{E7184AF5-749B-E176-3E36-A0398701B3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512" name="Group 9">
            <a:extLst>
              <a:ext uri="{FF2B5EF4-FFF2-40B4-BE49-F238E27FC236}">
                <a16:creationId xmlns:a16="http://schemas.microsoft.com/office/drawing/2014/main" id="{B7ECF614-4663-CF34-B745-4576D5062027}"/>
              </a:ext>
            </a:extLst>
          </p:cNvPr>
          <p:cNvGrpSpPr>
            <a:grpSpLocks noChangeAspect="1"/>
          </p:cNvGrpSpPr>
          <p:nvPr/>
        </p:nvGrpSpPr>
        <p:grpSpPr bwMode="auto">
          <a:xfrm>
            <a:off x="500382" y="-18163"/>
            <a:ext cx="914400" cy="623888"/>
            <a:chOff x="96" y="0"/>
            <a:chExt cx="480" cy="624"/>
          </a:xfrm>
        </p:grpSpPr>
        <p:pic>
          <p:nvPicPr>
            <p:cNvPr id="21521" name="Picture 10" descr="226">
              <a:extLst>
                <a:ext uri="{FF2B5EF4-FFF2-40B4-BE49-F238E27FC236}">
                  <a16:creationId xmlns:a16="http://schemas.microsoft.com/office/drawing/2014/main" id="{8C583BD4-0953-1A2E-D198-CC760B1009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11" descr="211">
              <a:extLst>
                <a:ext uri="{FF2B5EF4-FFF2-40B4-BE49-F238E27FC236}">
                  <a16:creationId xmlns:a16="http://schemas.microsoft.com/office/drawing/2014/main" id="{9C741863-9CC7-6CD2-9B82-5B5F7691F2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Box 4">
            <a:extLst>
              <a:ext uri="{FF2B5EF4-FFF2-40B4-BE49-F238E27FC236}">
                <a16:creationId xmlns:a16="http://schemas.microsoft.com/office/drawing/2014/main" id="{02CAF413-C059-C404-B55C-73AC6977BC82}"/>
              </a:ext>
            </a:extLst>
          </p:cNvPr>
          <p:cNvSpPr txBox="1">
            <a:spLocks noChangeArrowheads="1"/>
          </p:cNvSpPr>
          <p:nvPr/>
        </p:nvSpPr>
        <p:spPr bwMode="auto">
          <a:xfrm>
            <a:off x="616586" y="1495296"/>
            <a:ext cx="3650613"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I.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Định</a:t>
            </a: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hướng</a:t>
            </a:r>
            <a:endPar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endParaRPr>
          </a:p>
        </p:txBody>
      </p:sp>
      <p:sp>
        <p:nvSpPr>
          <p:cNvPr id="4" name="Text Box 5">
            <a:extLst>
              <a:ext uri="{FF2B5EF4-FFF2-40B4-BE49-F238E27FC236}">
                <a16:creationId xmlns:a16="http://schemas.microsoft.com/office/drawing/2014/main" id="{7BE7CCF2-F5B1-1831-7239-1861D6158AF2}"/>
              </a:ext>
            </a:extLst>
          </p:cNvPr>
          <p:cNvSpPr txBox="1">
            <a:spLocks noChangeArrowheads="1"/>
          </p:cNvSpPr>
          <p:nvPr/>
        </p:nvSpPr>
        <p:spPr bwMode="auto">
          <a:xfrm>
            <a:off x="516233" y="2016033"/>
            <a:ext cx="3979567"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1.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Thế</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nào</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là</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trình</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bày</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báo</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cáo</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kết</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quả</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nghiên</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cứu</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về</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một</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vấn</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đề</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tự</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nhiên</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hoặc</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xã</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hội</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a:t>
            </a:r>
          </a:p>
        </p:txBody>
      </p:sp>
      <p:sp>
        <p:nvSpPr>
          <p:cNvPr id="5" name="Text Box 5">
            <a:extLst>
              <a:ext uri="{FF2B5EF4-FFF2-40B4-BE49-F238E27FC236}">
                <a16:creationId xmlns:a16="http://schemas.microsoft.com/office/drawing/2014/main" id="{E90813C7-4202-8B1C-6AB0-11266755AF53}"/>
              </a:ext>
            </a:extLst>
          </p:cNvPr>
          <p:cNvSpPr txBox="1">
            <a:spLocks noChangeArrowheads="1"/>
          </p:cNvSpPr>
          <p:nvPr/>
        </p:nvSpPr>
        <p:spPr bwMode="auto">
          <a:xfrm>
            <a:off x="500382" y="3971649"/>
            <a:ext cx="39954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2.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Một</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số</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lưu</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ý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khi</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trình</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bày</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báo</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cáo</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kết</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quả</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nghiên</a:t>
            </a:r>
            <a:r>
              <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0000FF"/>
                </a:solidFill>
                <a:effectLst/>
                <a:uLnTx/>
                <a:uFillTx/>
                <a:latin typeface="Times New Roman" panose="02020603050405020304" pitchFamily="18" charset="0"/>
                <a:ea typeface="+mn-ea"/>
                <a:cs typeface="+mn-cs"/>
              </a:rPr>
              <a:t>cứu</a:t>
            </a:r>
            <a:endParaRPr kumimoji="0" lang="en-US" altLang="en-US" sz="2600" b="1" i="0" u="sng" strike="noStrike" kern="1200" cap="none" spc="0" normalizeH="0" baseline="0" noProof="0" dirty="0">
              <a:ln>
                <a:noFill/>
              </a:ln>
              <a:solidFill>
                <a:srgbClr val="0000FF"/>
              </a:solidFill>
              <a:effectLst/>
              <a:uLnTx/>
              <a:uFillTx/>
              <a:latin typeface="Times New Roman" panose="02020603050405020304" pitchFamily="18" charset="0"/>
              <a:ea typeface="+mn-ea"/>
              <a:cs typeface="+mn-cs"/>
            </a:endParaRPr>
          </a:p>
        </p:txBody>
      </p:sp>
      <p:sp>
        <p:nvSpPr>
          <p:cNvPr id="13" name="Line 3">
            <a:extLst>
              <a:ext uri="{FF2B5EF4-FFF2-40B4-BE49-F238E27FC236}">
                <a16:creationId xmlns:a16="http://schemas.microsoft.com/office/drawing/2014/main" id="{A8FD62B6-6F2C-1FAF-399C-8AFB217D240B}"/>
              </a:ext>
            </a:extLst>
          </p:cNvPr>
          <p:cNvSpPr>
            <a:spLocks noChangeShapeType="1"/>
          </p:cNvSpPr>
          <p:nvPr/>
        </p:nvSpPr>
        <p:spPr bwMode="auto">
          <a:xfrm>
            <a:off x="4648200" y="1565275"/>
            <a:ext cx="0" cy="5113338"/>
          </a:xfrm>
          <a:prstGeom prst="line">
            <a:avLst/>
          </a:prstGeom>
          <a:noFill/>
          <a:ln w="9525">
            <a:solidFill>
              <a:srgbClr val="000000"/>
            </a:solidFill>
            <a:round/>
            <a:headEnd/>
            <a:tailEnd/>
          </a:ln>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Text Box 4">
            <a:extLst>
              <a:ext uri="{FF2B5EF4-FFF2-40B4-BE49-F238E27FC236}">
                <a16:creationId xmlns:a16="http://schemas.microsoft.com/office/drawing/2014/main" id="{C03BC8D2-2EDD-7AB5-C182-1320873C24A9}"/>
              </a:ext>
            </a:extLst>
          </p:cNvPr>
          <p:cNvSpPr txBox="1">
            <a:spLocks noChangeArrowheads="1"/>
          </p:cNvSpPr>
          <p:nvPr/>
        </p:nvSpPr>
        <p:spPr bwMode="auto">
          <a:xfrm>
            <a:off x="604837" y="5362704"/>
            <a:ext cx="3814761"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II.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Thực</a:t>
            </a: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hành</a:t>
            </a:r>
            <a:endPar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endParaRPr>
          </a:p>
        </p:txBody>
      </p:sp>
      <p:sp>
        <p:nvSpPr>
          <p:cNvPr id="7" name="Rectangle 6">
            <a:extLst>
              <a:ext uri="{FF2B5EF4-FFF2-40B4-BE49-F238E27FC236}">
                <a16:creationId xmlns:a16="http://schemas.microsoft.com/office/drawing/2014/main" id="{3F652C18-2CC2-F2AA-B998-4304F4F35CE4}"/>
              </a:ext>
            </a:extLst>
          </p:cNvPr>
          <p:cNvSpPr/>
          <p:nvPr/>
        </p:nvSpPr>
        <p:spPr>
          <a:xfrm>
            <a:off x="1002328" y="576284"/>
            <a:ext cx="10685161" cy="95410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w="10541" cmpd="sng">
                  <a:solidFill>
                    <a:srgbClr val="7D7D7D">
                      <a:tint val="100000"/>
                      <a:shade val="100000"/>
                      <a:satMod val="110000"/>
                    </a:srgbClr>
                  </a:solidFill>
                  <a:prstDash val="solid"/>
                </a:ln>
                <a:solidFill>
                  <a:srgbClr val="0000FF"/>
                </a:solidFill>
                <a:effectLst/>
                <a:uLnTx/>
                <a:uFillTx/>
                <a:latin typeface="Times New Roman" panose="02020603050405020304" pitchFamily="18" charset="0"/>
                <a:ea typeface="+mn-ea"/>
                <a:cs typeface="Times New Roman" pitchFamily="18" charset="0"/>
              </a:rPr>
              <a:t>NÓI VÀ NGHE</a:t>
            </a:r>
            <a:r>
              <a:rPr kumimoji="0" lang="en-US" sz="2800" b="1" i="0" u="none" strike="noStrike" kern="1200" cap="none" spc="0" normalizeH="0" baseline="0" noProof="0" dirty="0">
                <a:ln w="10541" cmpd="sng">
                  <a:solidFill>
                    <a:srgbClr val="7D7D7D">
                      <a:tint val="100000"/>
                      <a:shade val="100000"/>
                      <a:satMod val="110000"/>
                    </a:srgbClr>
                  </a:solidFill>
                  <a:prstDash val="solid"/>
                </a:ln>
                <a:solidFill>
                  <a:srgbClr val="0000FF"/>
                </a:solidFill>
                <a:effectLst/>
                <a:uLnTx/>
                <a:uFillTx/>
                <a:latin typeface="Times New Roman" panose="02020603050405020304" pitchFamily="18" charset="0"/>
                <a:ea typeface="+mn-ea"/>
                <a:cs typeface="Times New Roman" pitchFamily="18" charset="0"/>
              </a:rPr>
              <a:t>: TRÌNH BÀY BÁO CÁO KẾT QUẢ NGHIÊN CỨU VỀ MỘT VẤN ĐỀ TỰ NHIÊN HOẶC XÃ HỘI</a:t>
            </a:r>
          </a:p>
        </p:txBody>
      </p:sp>
      <p:sp>
        <p:nvSpPr>
          <p:cNvPr id="8" name="TextBox 7">
            <a:extLst>
              <a:ext uri="{FF2B5EF4-FFF2-40B4-BE49-F238E27FC236}">
                <a16:creationId xmlns:a16="http://schemas.microsoft.com/office/drawing/2014/main" id="{E8BC0991-AC28-B098-A74E-CB7ED41D27FE}"/>
              </a:ext>
            </a:extLst>
          </p:cNvPr>
          <p:cNvSpPr txBox="1"/>
          <p:nvPr/>
        </p:nvSpPr>
        <p:spPr>
          <a:xfrm>
            <a:off x="2508252" y="76200"/>
            <a:ext cx="7245349" cy="553998"/>
          </a:xfrm>
          <a:prstGeom prst="rect">
            <a:avLst/>
          </a:prstGeom>
          <a:noFill/>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w="10541" cmpd="sng">
                  <a:solidFill>
                    <a:srgbClr val="7D7D7D">
                      <a:tint val="100000"/>
                      <a:shade val="100000"/>
                      <a:satMod val="110000"/>
                    </a:srgbClr>
                  </a:solidFill>
                  <a:prstDash val="solid"/>
                </a:ln>
                <a:solidFill>
                  <a:srgbClr val="0000FF"/>
                </a:solidFill>
                <a:effectLst/>
                <a:uLnTx/>
                <a:uFillTx/>
                <a:latin typeface="Times New Roman" panose="02020603050405020304" pitchFamily="18" charset="0"/>
                <a:ea typeface="+mn-ea"/>
                <a:cs typeface="Times New Roman" pitchFamily="18" charset="0"/>
              </a:rPr>
              <a:t> </a:t>
            </a:r>
            <a:r>
              <a:rPr kumimoji="0" lang="en-US" sz="3000" b="1" i="0" u="none" strike="noStrike" kern="1200" cap="none" spc="0" normalizeH="0" baseline="0" noProof="0" dirty="0" err="1">
                <a:ln w="10541" cmpd="sng">
                  <a:solidFill>
                    <a:srgbClr val="7D7D7D">
                      <a:tint val="100000"/>
                      <a:shade val="100000"/>
                      <a:satMod val="110000"/>
                    </a:srgbClr>
                  </a:solidFill>
                  <a:prstDash val="solid"/>
                </a:ln>
                <a:solidFill>
                  <a:srgbClr val="FF0000"/>
                </a:solidFill>
                <a:effectLst/>
                <a:uLnTx/>
                <a:uFillTx/>
                <a:latin typeface="Times New Roman" panose="02020603050405020304" pitchFamily="18" charset="0"/>
                <a:ea typeface="+mn-ea"/>
                <a:cs typeface="Times New Roman" pitchFamily="18" charset="0"/>
              </a:rPr>
              <a:t>Bài</a:t>
            </a:r>
            <a:r>
              <a:rPr kumimoji="0" lang="en-US" sz="3000" b="1" i="0" u="none" strike="noStrike" kern="1200" cap="none" spc="0" normalizeH="0" baseline="0" noProof="0" dirty="0">
                <a:ln w="10541" cmpd="sng">
                  <a:solidFill>
                    <a:srgbClr val="7D7D7D">
                      <a:tint val="100000"/>
                      <a:shade val="100000"/>
                      <a:satMod val="110000"/>
                    </a:srgbClr>
                  </a:solidFill>
                  <a:prstDash val="solid"/>
                </a:ln>
                <a:solidFill>
                  <a:srgbClr val="FF0000"/>
                </a:solidFill>
                <a:effectLst/>
                <a:uLnTx/>
                <a:uFillTx/>
                <a:latin typeface="Times New Roman" panose="02020603050405020304" pitchFamily="18" charset="0"/>
                <a:ea typeface="+mn-ea"/>
                <a:cs typeface="Times New Roman" pitchFamily="18" charset="0"/>
              </a:rPr>
              <a:t> 7. TÙY BÚT, TẢN VĂN, TRUYỆN KÍ</a:t>
            </a:r>
            <a:endPar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p:txBody>
      </p:sp>
      <p:sp>
        <p:nvSpPr>
          <p:cNvPr id="9" name="Text Box 4">
            <a:extLst>
              <a:ext uri="{FF2B5EF4-FFF2-40B4-BE49-F238E27FC236}">
                <a16:creationId xmlns:a16="http://schemas.microsoft.com/office/drawing/2014/main" id="{8DFC7921-4AE0-3D59-194D-D8073B4D89CA}"/>
              </a:ext>
            </a:extLst>
          </p:cNvPr>
          <p:cNvSpPr txBox="1">
            <a:spLocks noChangeArrowheads="1"/>
          </p:cNvSpPr>
          <p:nvPr/>
        </p:nvSpPr>
        <p:spPr bwMode="auto">
          <a:xfrm>
            <a:off x="586812" y="6042797"/>
            <a:ext cx="3832785"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III.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Tổng</a:t>
            </a:r>
            <a:r>
              <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rPr>
              <a:t> </a:t>
            </a:r>
            <a:r>
              <a:rPr kumimoji="0" lang="en-US" altLang="en-US" sz="2600" b="1" i="0" u="sng" strike="noStrike" kern="1200" cap="none" spc="0" normalizeH="0" baseline="0" noProof="0" dirty="0" err="1">
                <a:ln>
                  <a:noFill/>
                </a:ln>
                <a:solidFill>
                  <a:srgbClr val="FFFF00"/>
                </a:solidFill>
                <a:effectLst/>
                <a:uLnTx/>
                <a:uFillTx/>
                <a:latin typeface="Times New Roman" panose="02020603050405020304" pitchFamily="18" charset="0"/>
                <a:ea typeface="+mn-ea"/>
                <a:cs typeface="+mn-cs"/>
              </a:rPr>
              <a:t>kết</a:t>
            </a:r>
            <a:endParaRPr kumimoji="0" lang="en-US" altLang="en-US" sz="2600" b="1" i="0" u="sng" strike="noStrike" kern="1200" cap="none" spc="0" normalizeH="0" baseline="0" noProof="0" dirty="0">
              <a:ln>
                <a:noFill/>
              </a:ln>
              <a:solidFill>
                <a:srgbClr val="FFFF00"/>
              </a:solidFill>
              <a:effectLst/>
              <a:uLnTx/>
              <a:uFillTx/>
              <a:latin typeface="Times New Roman" panose="02020603050405020304" pitchFamily="18" charset="0"/>
              <a:ea typeface="+mn-ea"/>
              <a:cs typeface="+mn-cs"/>
            </a:endParaRPr>
          </a:p>
        </p:txBody>
      </p:sp>
      <p:sp>
        <p:nvSpPr>
          <p:cNvPr id="2" name="Text Box 5">
            <a:extLst>
              <a:ext uri="{FF2B5EF4-FFF2-40B4-BE49-F238E27FC236}">
                <a16:creationId xmlns:a16="http://schemas.microsoft.com/office/drawing/2014/main" id="{68F22AC9-9EF7-A654-DC56-C3DA5752E8F7}"/>
              </a:ext>
            </a:extLst>
          </p:cNvPr>
          <p:cNvSpPr txBox="1">
            <a:spLocks noChangeArrowheads="1"/>
          </p:cNvSpPr>
          <p:nvPr/>
        </p:nvSpPr>
        <p:spPr bwMode="auto">
          <a:xfrm>
            <a:off x="4583444" y="2313076"/>
            <a:ext cx="705198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 typeface="Arial" panose="020B0604020202020204" pitchFamily="34" charset="0"/>
              <a:buNone/>
              <a:tabLst/>
              <a:defRPr/>
            </a:pPr>
            <a:r>
              <a:rPr lang="en-US" altLang="en-US" sz="2800" b="1" u="sng" dirty="0" err="1">
                <a:solidFill>
                  <a:srgbClr val="0000FF"/>
                </a:solidFill>
                <a:latin typeface="Times New Roman" panose="02020603050405020304" pitchFamily="18" charset="0"/>
              </a:rPr>
              <a:t>Bài</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tập</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về</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nhà</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Chọn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một</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vấn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đề</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về</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tự</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nhiên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hoặc</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xã</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hội</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mà</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em</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quan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tâm</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nghiên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cứu</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và</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xây</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dựng</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đề</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cương</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cho</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bài</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báo</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cáo</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kết</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quả</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nghiên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cứu</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về</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vấn</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đề</a:t>
            </a:r>
            <a:r>
              <a:rPr lang="en-US" altLang="en-US" sz="2800" b="1" dirty="0">
                <a:solidFill>
                  <a:srgbClr val="0000FF"/>
                </a:solidFill>
                <a:latin typeface="Times New Roman" panose="02020603050405020304" pitchFamily="18" charset="0"/>
              </a:rPr>
              <a:t> </a:t>
            </a:r>
            <a:r>
              <a:rPr lang="en-US" altLang="en-US" sz="2800" b="1" dirty="0" err="1">
                <a:solidFill>
                  <a:srgbClr val="0000FF"/>
                </a:solidFill>
                <a:latin typeface="Times New Roman" panose="02020603050405020304" pitchFamily="18" charset="0"/>
              </a:rPr>
              <a:t>đó</a:t>
            </a:r>
            <a:r>
              <a:rPr lang="en-US" altLang="en-US" sz="2800" b="1" dirty="0">
                <a:solidFill>
                  <a:srgbClr val="0000FF"/>
                </a:solidFill>
                <a:latin typeface="Times New Roman" panose="02020603050405020304" pitchFamily="18" charset="0"/>
              </a:rPr>
              <a:t>.</a:t>
            </a:r>
            <a:endParaRPr kumimoji="0" lang="en-US" altLang="en-US" sz="2800" b="1" i="0" strike="noStrike" kern="1200" cap="none" spc="0" normalizeH="0" baseline="0" noProof="0" dirty="0">
              <a:ln>
                <a:noFill/>
              </a:ln>
              <a:solidFill>
                <a:srgbClr val="0000FF"/>
              </a:solidFill>
              <a:effectLst/>
              <a:uLnTx/>
              <a:uFillTx/>
              <a:latin typeface="Times New Roman" panose="02020603050405020304" pitchFamily="18" charset="0"/>
            </a:endParaRPr>
          </a:p>
        </p:txBody>
      </p:sp>
    </p:spTree>
    <p:extLst>
      <p:ext uri="{BB962C8B-B14F-4D97-AF65-F5344CB8AC3E}">
        <p14:creationId xmlns:p14="http://schemas.microsoft.com/office/powerpoint/2010/main" val="318076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9" grpId="0" animBg="1"/>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31070AED-DBB5-CF73-AD16-457DE7E73D1B}"/>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2291" name="Rectangle 15">
            <a:extLst>
              <a:ext uri="{FF2B5EF4-FFF2-40B4-BE49-F238E27FC236}">
                <a16:creationId xmlns:a16="http://schemas.microsoft.com/office/drawing/2014/main" id="{32A9C3E8-B438-71FC-CA27-0AEFFD2CF179}"/>
              </a:ext>
            </a:extLst>
          </p:cNvPr>
          <p:cNvSpPr>
            <a:spLocks noChangeArrowheads="1"/>
          </p:cNvSpPr>
          <p:nvPr/>
        </p:nvSpPr>
        <p:spPr bwMode="auto">
          <a:xfrm>
            <a:off x="304800" y="700087"/>
            <a:ext cx="113538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2292" name="Object 2">
            <a:extLst>
              <a:ext uri="{FF2B5EF4-FFF2-40B4-BE49-F238E27FC236}">
                <a16:creationId xmlns:a16="http://schemas.microsoft.com/office/drawing/2014/main" id="{FA81FF65-44BD-551F-8721-3E4CAA85D23F}"/>
              </a:ext>
            </a:extLst>
          </p:cNvPr>
          <p:cNvGraphicFramePr>
            <a:graphicFrameLocks noChangeAspect="1"/>
          </p:cNvGraphicFramePr>
          <p:nvPr>
            <p:extLst>
              <p:ext uri="{D42A27DB-BD31-4B8C-83A1-F6EECF244321}">
                <p14:modId xmlns:p14="http://schemas.microsoft.com/office/powerpoint/2010/main" val="3900295783"/>
              </p:ext>
            </p:extLst>
          </p:nvPr>
        </p:nvGraphicFramePr>
        <p:xfrm>
          <a:off x="9915525" y="5909858"/>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12292" name="Object 2">
                        <a:extLst>
                          <a:ext uri="{FF2B5EF4-FFF2-40B4-BE49-F238E27FC236}">
                            <a16:creationId xmlns:a16="http://schemas.microsoft.com/office/drawing/2014/main" id="{FA81FF65-44BD-551F-8721-3E4CAA85D2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5525" y="5909858"/>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3" name="Object 13">
            <a:extLst>
              <a:ext uri="{FF2B5EF4-FFF2-40B4-BE49-F238E27FC236}">
                <a16:creationId xmlns:a16="http://schemas.microsoft.com/office/drawing/2014/main" id="{07D0DB85-1D73-5BE4-B140-00B26925FE3A}"/>
              </a:ext>
            </a:extLst>
          </p:cNvPr>
          <p:cNvGraphicFramePr>
            <a:graphicFrameLocks noChangeAspect="1"/>
          </p:cNvGraphicFramePr>
          <p:nvPr>
            <p:extLst>
              <p:ext uri="{D42A27DB-BD31-4B8C-83A1-F6EECF244321}">
                <p14:modId xmlns:p14="http://schemas.microsoft.com/office/powerpoint/2010/main" val="1805158819"/>
              </p:ext>
            </p:extLst>
          </p:nvPr>
        </p:nvGraphicFramePr>
        <p:xfrm>
          <a:off x="592640" y="723930"/>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12293" name="Object 13">
                        <a:extLst>
                          <a:ext uri="{FF2B5EF4-FFF2-40B4-BE49-F238E27FC236}">
                            <a16:creationId xmlns:a16="http://schemas.microsoft.com/office/drawing/2014/main" id="{07D0DB85-1D73-5BE4-B140-00B26925FE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640" y="723930"/>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294" name="Rectangle 8">
            <a:extLst>
              <a:ext uri="{FF2B5EF4-FFF2-40B4-BE49-F238E27FC236}">
                <a16:creationId xmlns:a16="http://schemas.microsoft.com/office/drawing/2014/main" id="{7048C7B8-2F55-0286-871A-917A12A6D3D0}"/>
              </a:ext>
            </a:extLst>
          </p:cNvPr>
          <p:cNvSpPr>
            <a:spLocks noChangeArrowheads="1"/>
          </p:cNvSpPr>
          <p:nvPr/>
        </p:nvSpPr>
        <p:spPr bwMode="auto">
          <a:xfrm>
            <a:off x="304800" y="1"/>
            <a:ext cx="113538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2295" name="Group 9">
            <a:extLst>
              <a:ext uri="{FF2B5EF4-FFF2-40B4-BE49-F238E27FC236}">
                <a16:creationId xmlns:a16="http://schemas.microsoft.com/office/drawing/2014/main" id="{7464DD4A-579F-76AC-B0AF-9DBED2D80F90}"/>
              </a:ext>
            </a:extLst>
          </p:cNvPr>
          <p:cNvGrpSpPr>
            <a:grpSpLocks noChangeAspect="1"/>
          </p:cNvGrpSpPr>
          <p:nvPr/>
        </p:nvGrpSpPr>
        <p:grpSpPr bwMode="auto">
          <a:xfrm>
            <a:off x="10801496" y="31422"/>
            <a:ext cx="914400" cy="609600"/>
            <a:chOff x="96" y="0"/>
            <a:chExt cx="480" cy="624"/>
          </a:xfrm>
        </p:grpSpPr>
        <p:pic>
          <p:nvPicPr>
            <p:cNvPr id="12305" name="Picture 10" descr="226">
              <a:extLst>
                <a:ext uri="{FF2B5EF4-FFF2-40B4-BE49-F238E27FC236}">
                  <a16:creationId xmlns:a16="http://schemas.microsoft.com/office/drawing/2014/main" id="{7EB57313-F13C-3CB9-5C37-EA056053176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11" descr="211">
              <a:extLst>
                <a:ext uri="{FF2B5EF4-FFF2-40B4-BE49-F238E27FC236}">
                  <a16:creationId xmlns:a16="http://schemas.microsoft.com/office/drawing/2014/main" id="{B9E3D01A-2688-48A5-F05F-EA631AC7B8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6" name="Group 9">
            <a:extLst>
              <a:ext uri="{FF2B5EF4-FFF2-40B4-BE49-F238E27FC236}">
                <a16:creationId xmlns:a16="http://schemas.microsoft.com/office/drawing/2014/main" id="{2ABB4A1E-4E58-3F61-7AB0-C43B9968A96C}"/>
              </a:ext>
            </a:extLst>
          </p:cNvPr>
          <p:cNvGrpSpPr>
            <a:grpSpLocks noChangeAspect="1"/>
          </p:cNvGrpSpPr>
          <p:nvPr/>
        </p:nvGrpSpPr>
        <p:grpSpPr bwMode="auto">
          <a:xfrm>
            <a:off x="488659" y="-7144"/>
            <a:ext cx="914400" cy="623888"/>
            <a:chOff x="96" y="0"/>
            <a:chExt cx="480" cy="624"/>
          </a:xfrm>
        </p:grpSpPr>
        <p:pic>
          <p:nvPicPr>
            <p:cNvPr id="12303" name="Picture 10" descr="226">
              <a:extLst>
                <a:ext uri="{FF2B5EF4-FFF2-40B4-BE49-F238E27FC236}">
                  <a16:creationId xmlns:a16="http://schemas.microsoft.com/office/drawing/2014/main" id="{12DA67C9-2276-9B5F-6909-B71391DECB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11" descr="211">
              <a:extLst>
                <a:ext uri="{FF2B5EF4-FFF2-40B4-BE49-F238E27FC236}">
                  <a16:creationId xmlns:a16="http://schemas.microsoft.com/office/drawing/2014/main" id="{2CAD1006-F7F5-B8BF-F26B-99D6C176A52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Line 3">
            <a:extLst>
              <a:ext uri="{FF2B5EF4-FFF2-40B4-BE49-F238E27FC236}">
                <a16:creationId xmlns:a16="http://schemas.microsoft.com/office/drawing/2014/main" id="{6DEA551D-0730-E0E5-487B-44F545B41B4E}"/>
              </a:ext>
            </a:extLst>
          </p:cNvPr>
          <p:cNvSpPr>
            <a:spLocks noChangeShapeType="1"/>
          </p:cNvSpPr>
          <p:nvPr/>
        </p:nvSpPr>
        <p:spPr bwMode="auto">
          <a:xfrm>
            <a:off x="3274401" y="1510371"/>
            <a:ext cx="0" cy="5113338"/>
          </a:xfrm>
          <a:prstGeom prst="line">
            <a:avLst/>
          </a:prstGeom>
          <a:noFill/>
          <a:ln w="9525">
            <a:solidFill>
              <a:srgbClr val="000000"/>
            </a:solidFill>
            <a:round/>
            <a:headEnd/>
            <a:tailEnd/>
          </a:ln>
        </p:spPr>
        <p:txBody>
          <a:bodyPr wrap="none" anchor="ctr"/>
          <a:lstStyle/>
          <a:p>
            <a:pPr>
              <a:defRPr/>
            </a:pPr>
            <a:endParaRPr lang="en-US" kern="0">
              <a:solidFill>
                <a:srgbClr val="000000"/>
              </a:solidFill>
              <a:latin typeface="Times New Roman" panose="02020603050405020304" pitchFamily="18" charset="0"/>
            </a:endParaRPr>
          </a:p>
        </p:txBody>
      </p:sp>
      <p:sp>
        <p:nvSpPr>
          <p:cNvPr id="3" name="Text Box 4">
            <a:extLst>
              <a:ext uri="{FF2B5EF4-FFF2-40B4-BE49-F238E27FC236}">
                <a16:creationId xmlns:a16="http://schemas.microsoft.com/office/drawing/2014/main" id="{C3B7D1F6-6D32-1B40-9D91-812C8CC81A44}"/>
              </a:ext>
            </a:extLst>
          </p:cNvPr>
          <p:cNvSpPr txBox="1">
            <a:spLocks noChangeArrowheads="1"/>
          </p:cNvSpPr>
          <p:nvPr/>
        </p:nvSpPr>
        <p:spPr bwMode="auto">
          <a:xfrm>
            <a:off x="510152" y="1709439"/>
            <a:ext cx="2778460" cy="523220"/>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None/>
            </a:pPr>
            <a:r>
              <a:rPr lang="en-US" altLang="en-US" sz="2800" b="1" u="sng" dirty="0">
                <a:solidFill>
                  <a:srgbClr val="FFFF00"/>
                </a:solidFill>
                <a:latin typeface="Times New Roman" panose="02020603050405020304" pitchFamily="18" charset="0"/>
              </a:rPr>
              <a:t>I. </a:t>
            </a:r>
            <a:r>
              <a:rPr lang="en-US" altLang="en-US" sz="2800" b="1" u="sng" dirty="0" err="1">
                <a:solidFill>
                  <a:srgbClr val="FFFF00"/>
                </a:solidFill>
                <a:latin typeface="Times New Roman" panose="02020603050405020304" pitchFamily="18" charset="0"/>
              </a:rPr>
              <a:t>Định</a:t>
            </a:r>
            <a:r>
              <a:rPr lang="en-US" altLang="en-US" sz="2800" b="1" u="sng" dirty="0">
                <a:solidFill>
                  <a:srgbClr val="FFFF00"/>
                </a:solidFill>
                <a:latin typeface="Times New Roman" panose="02020603050405020304" pitchFamily="18" charset="0"/>
              </a:rPr>
              <a:t> </a:t>
            </a:r>
            <a:r>
              <a:rPr lang="en-US" altLang="en-US" sz="2800" b="1" u="sng" dirty="0" err="1">
                <a:solidFill>
                  <a:srgbClr val="FFFF00"/>
                </a:solidFill>
                <a:latin typeface="Times New Roman" panose="02020603050405020304" pitchFamily="18" charset="0"/>
              </a:rPr>
              <a:t>hướng</a:t>
            </a:r>
            <a:endParaRPr lang="en-US" altLang="en-US" sz="2800" b="1" u="sng" dirty="0">
              <a:solidFill>
                <a:srgbClr val="FFFF00"/>
              </a:solidFill>
              <a:latin typeface="Times New Roman" panose="02020603050405020304" pitchFamily="18" charset="0"/>
            </a:endParaRPr>
          </a:p>
        </p:txBody>
      </p:sp>
      <p:sp>
        <p:nvSpPr>
          <p:cNvPr id="4" name="Text Box 5">
            <a:extLst>
              <a:ext uri="{FF2B5EF4-FFF2-40B4-BE49-F238E27FC236}">
                <a16:creationId xmlns:a16="http://schemas.microsoft.com/office/drawing/2014/main" id="{BEA0BA6E-3572-DC95-7F45-405B7313BFFA}"/>
              </a:ext>
            </a:extLst>
          </p:cNvPr>
          <p:cNvSpPr txBox="1">
            <a:spLocks noChangeArrowheads="1"/>
          </p:cNvSpPr>
          <p:nvPr/>
        </p:nvSpPr>
        <p:spPr bwMode="auto">
          <a:xfrm>
            <a:off x="469655" y="2269644"/>
            <a:ext cx="27813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800" b="1" u="sng" dirty="0">
                <a:solidFill>
                  <a:srgbClr val="0000FF"/>
                </a:solidFill>
                <a:latin typeface="Times New Roman" panose="02020603050405020304" pitchFamily="18" charset="0"/>
              </a:rPr>
              <a:t>1. </a:t>
            </a:r>
            <a:r>
              <a:rPr lang="en-US" altLang="en-US" sz="2800" b="1" u="sng" dirty="0" err="1">
                <a:solidFill>
                  <a:srgbClr val="0000FF"/>
                </a:solidFill>
                <a:latin typeface="Times New Roman" panose="02020603050405020304" pitchFamily="18" charset="0"/>
              </a:rPr>
              <a:t>Thế</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nào</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là</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trình</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bày</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báo</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cáo</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kết</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quả</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nghiên</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cứu</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về</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một</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vấn</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đề</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tự</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nhiên</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hoặc</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xã</a:t>
            </a:r>
            <a:r>
              <a:rPr lang="en-US" altLang="en-US" sz="2800" b="1" u="sng" dirty="0">
                <a:solidFill>
                  <a:srgbClr val="0000FF"/>
                </a:solidFill>
                <a:latin typeface="Times New Roman" panose="02020603050405020304" pitchFamily="18" charset="0"/>
              </a:rPr>
              <a:t> </a:t>
            </a:r>
            <a:r>
              <a:rPr lang="en-US" altLang="en-US" sz="2800" b="1" u="sng" dirty="0" err="1">
                <a:solidFill>
                  <a:srgbClr val="0000FF"/>
                </a:solidFill>
                <a:latin typeface="Times New Roman" panose="02020603050405020304" pitchFamily="18" charset="0"/>
              </a:rPr>
              <a:t>hội</a:t>
            </a:r>
            <a:r>
              <a:rPr lang="en-US" altLang="en-US" sz="2800" b="1" u="sng" dirty="0">
                <a:solidFill>
                  <a:srgbClr val="0000FF"/>
                </a:solidFill>
                <a:latin typeface="Times New Roman" panose="02020603050405020304" pitchFamily="18" charset="0"/>
              </a:rPr>
              <a:t>?</a:t>
            </a:r>
          </a:p>
        </p:txBody>
      </p:sp>
      <p:sp>
        <p:nvSpPr>
          <p:cNvPr id="6" name="Flowchart: Alternate Process 5">
            <a:extLst>
              <a:ext uri="{FF2B5EF4-FFF2-40B4-BE49-F238E27FC236}">
                <a16:creationId xmlns:a16="http://schemas.microsoft.com/office/drawing/2014/main" id="{70339787-49A9-EED4-EBF3-43122A036656}"/>
              </a:ext>
            </a:extLst>
          </p:cNvPr>
          <p:cNvSpPr>
            <a:spLocks noChangeArrowheads="1"/>
          </p:cNvSpPr>
          <p:nvPr/>
        </p:nvSpPr>
        <p:spPr bwMode="auto">
          <a:xfrm>
            <a:off x="3562789" y="2106613"/>
            <a:ext cx="7821634" cy="2527300"/>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None/>
            </a:pPr>
            <a:r>
              <a:rPr lang="vi-VN" altLang="en-US" sz="2800" b="1" dirty="0">
                <a:solidFill>
                  <a:srgbClr val="FFFFFF"/>
                </a:solidFill>
                <a:latin typeface="Times New Roman" panose="02020603050405020304" pitchFamily="18" charset="0"/>
                <a:cs typeface="Times New Roman" panose="02020603050405020304" pitchFamily="18" charset="0"/>
              </a:rPr>
              <a:t>T</a:t>
            </a:r>
            <a:r>
              <a:rPr lang="en-US" altLang="en-US" sz="2800" b="1" dirty="0" err="1">
                <a:solidFill>
                  <a:srgbClr val="FFFFFF"/>
                </a:solidFill>
                <a:latin typeface="Times New Roman" panose="02020603050405020304" pitchFamily="18" charset="0"/>
                <a:cs typeface="Times New Roman" panose="02020603050405020304" pitchFamily="18" charset="0"/>
              </a:rPr>
              <a:t>rình</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bày</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báo</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cáo</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kết</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quả</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nghiên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cứu</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về</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một</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vấn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đề</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tự</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nhiên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hoặc</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xã</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hội</a:t>
            </a:r>
            <a:r>
              <a:rPr lang="vi-VN" altLang="en-US" sz="2800" b="1" dirty="0">
                <a:solidFill>
                  <a:srgbClr val="FFFFFF"/>
                </a:solidFill>
                <a:latin typeface="Times New Roman" panose="02020603050405020304" pitchFamily="18" charset="0"/>
                <a:cs typeface="Times New Roman" panose="02020603050405020304" pitchFamily="18" charset="0"/>
              </a:rPr>
              <a:t> là </a:t>
            </a:r>
            <a:r>
              <a:rPr lang="en-US" altLang="en-US" sz="2800" b="1" dirty="0" err="1">
                <a:solidFill>
                  <a:srgbClr val="FFFF00"/>
                </a:solidFill>
                <a:latin typeface="Times New Roman" panose="02020603050405020304" pitchFamily="18" charset="0"/>
                <a:cs typeface="Times New Roman" panose="02020603050405020304" pitchFamily="18" charset="0"/>
              </a:rPr>
              <a:t>giới</a:t>
            </a:r>
            <a:r>
              <a:rPr lang="en-US" altLang="en-US" sz="2800" b="1" dirty="0">
                <a:solidFill>
                  <a:srgbClr val="FFFF00"/>
                </a:solidFill>
                <a:latin typeface="Times New Roman" panose="02020603050405020304" pitchFamily="18" charset="0"/>
                <a:cs typeface="Times New Roman" panose="02020603050405020304" pitchFamily="18" charset="0"/>
              </a:rPr>
              <a:t> </a:t>
            </a:r>
            <a:r>
              <a:rPr lang="en-US" altLang="en-US" sz="2800" b="1" dirty="0" err="1">
                <a:solidFill>
                  <a:srgbClr val="FFFF00"/>
                </a:solidFill>
                <a:latin typeface="Times New Roman" panose="02020603050405020304" pitchFamily="18" charset="0"/>
                <a:cs typeface="Times New Roman" panose="02020603050405020304" pitchFamily="18" charset="0"/>
              </a:rPr>
              <a:t>thiệu</a:t>
            </a:r>
            <a:r>
              <a:rPr lang="en-US" altLang="en-US" sz="2800" b="1" dirty="0">
                <a:solidFill>
                  <a:srgbClr val="FFFF00"/>
                </a:solidFill>
                <a:latin typeface="Times New Roman" panose="02020603050405020304" pitchFamily="18" charset="0"/>
                <a:cs typeface="Times New Roman" panose="02020603050405020304" pitchFamily="18" charset="0"/>
              </a:rPr>
              <a:t>, </a:t>
            </a:r>
            <a:r>
              <a:rPr lang="en-US" altLang="en-US" sz="2800" b="1" dirty="0" err="1">
                <a:solidFill>
                  <a:srgbClr val="FFFF00"/>
                </a:solidFill>
                <a:latin typeface="Times New Roman" panose="02020603050405020304" pitchFamily="18" charset="0"/>
                <a:cs typeface="Times New Roman" panose="02020603050405020304" pitchFamily="18" charset="0"/>
              </a:rPr>
              <a:t>thuyết</a:t>
            </a:r>
            <a:r>
              <a:rPr lang="en-US" altLang="en-US" sz="2800" b="1" dirty="0">
                <a:solidFill>
                  <a:srgbClr val="FFFF00"/>
                </a:solidFill>
                <a:latin typeface="Times New Roman" panose="02020603050405020304" pitchFamily="18" charset="0"/>
                <a:cs typeface="Times New Roman" panose="02020603050405020304" pitchFamily="18" charset="0"/>
              </a:rPr>
              <a:t> </a:t>
            </a:r>
            <a:r>
              <a:rPr lang="en-US" altLang="en-US" sz="2800" b="1" dirty="0" err="1">
                <a:solidFill>
                  <a:srgbClr val="FFFF00"/>
                </a:solidFill>
                <a:latin typeface="Times New Roman" panose="02020603050405020304" pitchFamily="18" charset="0"/>
                <a:cs typeface="Times New Roman" panose="02020603050405020304" pitchFamily="18" charset="0"/>
              </a:rPr>
              <a:t>trình</a:t>
            </a:r>
            <a:r>
              <a:rPr lang="vi-VN" altLang="en-US" sz="2800" b="1" dirty="0">
                <a:solidFill>
                  <a:srgbClr val="FFFF00"/>
                </a:solidFill>
                <a:latin typeface="Times New Roman" panose="02020603050405020304" pitchFamily="18" charset="0"/>
                <a:cs typeface="Times New Roman" panose="02020603050405020304" pitchFamily="18" charset="0"/>
              </a:rPr>
              <a:t> bằng lời nói và các phương tiện hỗ trợ khác (nếu có) </a:t>
            </a:r>
            <a:r>
              <a:rPr lang="vi-VN" altLang="en-US" sz="2800" b="1" dirty="0">
                <a:solidFill>
                  <a:srgbClr val="FFFFFF"/>
                </a:solidFill>
                <a:latin typeface="Times New Roman" panose="02020603050405020304" pitchFamily="18" charset="0"/>
                <a:cs typeface="Times New Roman" panose="02020603050405020304" pitchFamily="18" charset="0"/>
              </a:rPr>
              <a:t>về một </a:t>
            </a:r>
            <a:r>
              <a:rPr lang="en-US" altLang="en-US" sz="2800" b="1" dirty="0" err="1">
                <a:solidFill>
                  <a:srgbClr val="FFFFFF"/>
                </a:solidFill>
                <a:latin typeface="Times New Roman" panose="02020603050405020304" pitchFamily="18" charset="0"/>
                <a:cs typeface="Times New Roman" panose="02020603050405020304" pitchFamily="18" charset="0"/>
              </a:rPr>
              <a:t>vấn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đề</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tự</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nhiên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hoặc</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xã</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hội</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đã</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được</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nghiên</a:t>
            </a:r>
            <a:r>
              <a:rPr lang="en-US" altLang="en-US" sz="2800" b="1" dirty="0">
                <a:solidFill>
                  <a:srgbClr val="FFFFFF"/>
                </a:solidFill>
                <a:latin typeface="Times New Roman" panose="02020603050405020304" pitchFamily="18" charset="0"/>
                <a:cs typeface="Times New Roman" panose="02020603050405020304" pitchFamily="18" charset="0"/>
              </a:rPr>
              <a:t> </a:t>
            </a:r>
            <a:r>
              <a:rPr lang="en-US" altLang="en-US" sz="2800" b="1" dirty="0" err="1">
                <a:solidFill>
                  <a:srgbClr val="FFFFFF"/>
                </a:solidFill>
                <a:latin typeface="Times New Roman" panose="02020603050405020304" pitchFamily="18" charset="0"/>
                <a:cs typeface="Times New Roman" panose="02020603050405020304" pitchFamily="18" charset="0"/>
              </a:rPr>
              <a:t>cứu</a:t>
            </a:r>
            <a:r>
              <a:rPr lang="en-US" altLang="en-US" sz="2800" b="1" dirty="0">
                <a:solidFill>
                  <a:srgbClr val="FFFFFF"/>
                </a:solidFill>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id="{E7665822-7BC9-A2C8-BF38-BEEA9C5FD1EE}"/>
              </a:ext>
            </a:extLst>
          </p:cNvPr>
          <p:cNvSpPr/>
          <p:nvPr/>
        </p:nvSpPr>
        <p:spPr>
          <a:xfrm>
            <a:off x="990603" y="686633"/>
            <a:ext cx="10393820"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7" name="TextBox 6">
            <a:extLst>
              <a:ext uri="{FF2B5EF4-FFF2-40B4-BE49-F238E27FC236}">
                <a16:creationId xmlns:a16="http://schemas.microsoft.com/office/drawing/2014/main" id="{20D2CD66-377E-B640-6B5D-6553100473B1}"/>
              </a:ext>
            </a:extLst>
          </p:cNvPr>
          <p:cNvSpPr txBox="1"/>
          <p:nvPr/>
        </p:nvSpPr>
        <p:spPr>
          <a:xfrm>
            <a:off x="1828800" y="76200"/>
            <a:ext cx="8698522" cy="553998"/>
          </a:xfrm>
          <a:prstGeom prst="rect">
            <a:avLst/>
          </a:prstGeom>
          <a:noFill/>
        </p:spPr>
        <p:txBody>
          <a:bodyPr wrap="square">
            <a:spAutoFit/>
          </a:bodyPr>
          <a:lstStyle/>
          <a:p>
            <a:pPr algn="ctr" eaLnBrk="0" fontAlgn="base" hangingPunct="0">
              <a:spcBef>
                <a:spcPct val="0"/>
              </a:spcBef>
              <a:spcAft>
                <a:spcPct val="0"/>
              </a:spcAft>
              <a:defRPr/>
            </a:pPr>
            <a:r>
              <a:rPr lang="en-US" sz="30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9736B484-38AC-2A19-C801-77036566F5C2}"/>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3315" name="Rectangle 15">
            <a:extLst>
              <a:ext uri="{FF2B5EF4-FFF2-40B4-BE49-F238E27FC236}">
                <a16:creationId xmlns:a16="http://schemas.microsoft.com/office/drawing/2014/main" id="{F10F07AE-EE55-380D-BCD9-9E50F28BB1E6}"/>
              </a:ext>
            </a:extLst>
          </p:cNvPr>
          <p:cNvSpPr>
            <a:spLocks noChangeArrowheads="1"/>
          </p:cNvSpPr>
          <p:nvPr/>
        </p:nvSpPr>
        <p:spPr bwMode="auto">
          <a:xfrm>
            <a:off x="304800" y="609601"/>
            <a:ext cx="115062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3316" name="Object 2">
            <a:extLst>
              <a:ext uri="{FF2B5EF4-FFF2-40B4-BE49-F238E27FC236}">
                <a16:creationId xmlns:a16="http://schemas.microsoft.com/office/drawing/2014/main" id="{1DB1B917-7852-CD1D-7371-AED379E31D8B}"/>
              </a:ext>
            </a:extLst>
          </p:cNvPr>
          <p:cNvGraphicFramePr>
            <a:graphicFrameLocks noChangeAspect="1"/>
          </p:cNvGraphicFramePr>
          <p:nvPr>
            <p:extLst>
              <p:ext uri="{D42A27DB-BD31-4B8C-83A1-F6EECF244321}">
                <p14:modId xmlns:p14="http://schemas.microsoft.com/office/powerpoint/2010/main" val="2195863691"/>
              </p:ext>
            </p:extLst>
          </p:nvPr>
        </p:nvGraphicFramePr>
        <p:xfrm>
          <a:off x="9973114" y="5804692"/>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13316" name="Object 2">
                        <a:extLst>
                          <a:ext uri="{FF2B5EF4-FFF2-40B4-BE49-F238E27FC236}">
                            <a16:creationId xmlns:a16="http://schemas.microsoft.com/office/drawing/2014/main" id="{1DB1B917-7852-CD1D-7371-AED379E31D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3114" y="5804692"/>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17" name="Object 13">
            <a:extLst>
              <a:ext uri="{FF2B5EF4-FFF2-40B4-BE49-F238E27FC236}">
                <a16:creationId xmlns:a16="http://schemas.microsoft.com/office/drawing/2014/main" id="{C34D9656-9F67-D676-81B1-0A25D631CDF9}"/>
              </a:ext>
            </a:extLst>
          </p:cNvPr>
          <p:cNvGraphicFramePr>
            <a:graphicFrameLocks noChangeAspect="1"/>
          </p:cNvGraphicFramePr>
          <p:nvPr>
            <p:extLst>
              <p:ext uri="{D42A27DB-BD31-4B8C-83A1-F6EECF244321}">
                <p14:modId xmlns:p14="http://schemas.microsoft.com/office/powerpoint/2010/main" val="1939006637"/>
              </p:ext>
            </p:extLst>
          </p:nvPr>
        </p:nvGraphicFramePr>
        <p:xfrm>
          <a:off x="545123" y="732628"/>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13317" name="Object 13">
                        <a:extLst>
                          <a:ext uri="{FF2B5EF4-FFF2-40B4-BE49-F238E27FC236}">
                            <a16:creationId xmlns:a16="http://schemas.microsoft.com/office/drawing/2014/main" id="{C34D9656-9F67-D676-81B1-0A25D631CD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123" y="732628"/>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8" name="Rectangle 8">
            <a:extLst>
              <a:ext uri="{FF2B5EF4-FFF2-40B4-BE49-F238E27FC236}">
                <a16:creationId xmlns:a16="http://schemas.microsoft.com/office/drawing/2014/main" id="{07B9977A-FA21-EE2D-1504-AA5609B1062E}"/>
              </a:ext>
            </a:extLst>
          </p:cNvPr>
          <p:cNvSpPr>
            <a:spLocks noChangeArrowheads="1"/>
          </p:cNvSpPr>
          <p:nvPr/>
        </p:nvSpPr>
        <p:spPr bwMode="auto">
          <a:xfrm>
            <a:off x="304800" y="1"/>
            <a:ext cx="115062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3319" name="Group 9">
            <a:extLst>
              <a:ext uri="{FF2B5EF4-FFF2-40B4-BE49-F238E27FC236}">
                <a16:creationId xmlns:a16="http://schemas.microsoft.com/office/drawing/2014/main" id="{77B6D73F-7E18-EB0E-A5B4-191AB384FB48}"/>
              </a:ext>
            </a:extLst>
          </p:cNvPr>
          <p:cNvGrpSpPr>
            <a:grpSpLocks noChangeAspect="1"/>
          </p:cNvGrpSpPr>
          <p:nvPr/>
        </p:nvGrpSpPr>
        <p:grpSpPr bwMode="auto">
          <a:xfrm>
            <a:off x="10844652" y="45125"/>
            <a:ext cx="914400" cy="609600"/>
            <a:chOff x="96" y="0"/>
            <a:chExt cx="480" cy="624"/>
          </a:xfrm>
        </p:grpSpPr>
        <p:pic>
          <p:nvPicPr>
            <p:cNvPr id="13329" name="Picture 10" descr="226">
              <a:extLst>
                <a:ext uri="{FF2B5EF4-FFF2-40B4-BE49-F238E27FC236}">
                  <a16:creationId xmlns:a16="http://schemas.microsoft.com/office/drawing/2014/main" id="{C711C6B0-D257-C84B-5668-75C1BBDEB7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11" descr="211">
              <a:extLst>
                <a:ext uri="{FF2B5EF4-FFF2-40B4-BE49-F238E27FC236}">
                  <a16:creationId xmlns:a16="http://schemas.microsoft.com/office/drawing/2014/main" id="{3DC2F001-0D47-3441-F810-32093701B8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20" name="Group 9">
            <a:extLst>
              <a:ext uri="{FF2B5EF4-FFF2-40B4-BE49-F238E27FC236}">
                <a16:creationId xmlns:a16="http://schemas.microsoft.com/office/drawing/2014/main" id="{34B8A841-24DE-5C59-D319-48782C0A88A1}"/>
              </a:ext>
            </a:extLst>
          </p:cNvPr>
          <p:cNvGrpSpPr>
            <a:grpSpLocks noChangeAspect="1"/>
          </p:cNvGrpSpPr>
          <p:nvPr/>
        </p:nvGrpSpPr>
        <p:grpSpPr bwMode="auto">
          <a:xfrm>
            <a:off x="381000" y="-2866"/>
            <a:ext cx="914400" cy="623888"/>
            <a:chOff x="96" y="0"/>
            <a:chExt cx="480" cy="624"/>
          </a:xfrm>
        </p:grpSpPr>
        <p:pic>
          <p:nvPicPr>
            <p:cNvPr id="13327" name="Picture 10" descr="226">
              <a:extLst>
                <a:ext uri="{FF2B5EF4-FFF2-40B4-BE49-F238E27FC236}">
                  <a16:creationId xmlns:a16="http://schemas.microsoft.com/office/drawing/2014/main" id="{587EE8FA-2FF6-8A76-6904-3652455175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Picture 11" descr="211">
              <a:extLst>
                <a:ext uri="{FF2B5EF4-FFF2-40B4-BE49-F238E27FC236}">
                  <a16:creationId xmlns:a16="http://schemas.microsoft.com/office/drawing/2014/main" id="{65C2DE46-8136-253F-284E-49C2B447B9B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Box 4">
            <a:extLst>
              <a:ext uri="{FF2B5EF4-FFF2-40B4-BE49-F238E27FC236}">
                <a16:creationId xmlns:a16="http://schemas.microsoft.com/office/drawing/2014/main" id="{6CFDA5C3-C6D1-3874-23C3-81DD3C1C1041}"/>
              </a:ext>
            </a:extLst>
          </p:cNvPr>
          <p:cNvSpPr txBox="1">
            <a:spLocks noChangeArrowheads="1"/>
          </p:cNvSpPr>
          <p:nvPr/>
        </p:nvSpPr>
        <p:spPr bwMode="auto">
          <a:xfrm>
            <a:off x="446064" y="1642832"/>
            <a:ext cx="2677440" cy="523220"/>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None/>
            </a:pPr>
            <a:r>
              <a:rPr lang="en-US" altLang="en-US" sz="2800" b="1" u="sng" dirty="0">
                <a:solidFill>
                  <a:srgbClr val="FFFF00"/>
                </a:solidFill>
                <a:latin typeface="Times New Roman" panose="02020603050405020304" pitchFamily="18" charset="0"/>
              </a:rPr>
              <a:t>I. </a:t>
            </a:r>
            <a:r>
              <a:rPr lang="en-US" altLang="en-US" sz="2800" b="1" u="sng" dirty="0" err="1">
                <a:solidFill>
                  <a:srgbClr val="FFFF00"/>
                </a:solidFill>
                <a:latin typeface="Times New Roman" panose="02020603050405020304" pitchFamily="18" charset="0"/>
              </a:rPr>
              <a:t>Định</a:t>
            </a:r>
            <a:r>
              <a:rPr lang="en-US" altLang="en-US" sz="2800" b="1" u="sng" dirty="0">
                <a:solidFill>
                  <a:srgbClr val="FFFF00"/>
                </a:solidFill>
                <a:latin typeface="Times New Roman" panose="02020603050405020304" pitchFamily="18" charset="0"/>
              </a:rPr>
              <a:t> </a:t>
            </a:r>
            <a:r>
              <a:rPr lang="en-US" altLang="en-US" sz="2800" b="1" u="sng" dirty="0" err="1">
                <a:solidFill>
                  <a:srgbClr val="FFFF00"/>
                </a:solidFill>
                <a:latin typeface="Times New Roman" panose="02020603050405020304" pitchFamily="18" charset="0"/>
              </a:rPr>
              <a:t>hướng</a:t>
            </a:r>
            <a:endParaRPr lang="en-US" altLang="en-US" sz="2800" b="1" u="sng" dirty="0">
              <a:solidFill>
                <a:srgbClr val="FFFF00"/>
              </a:solidFill>
              <a:latin typeface="Times New Roman" panose="02020603050405020304" pitchFamily="18" charset="0"/>
            </a:endParaRPr>
          </a:p>
        </p:txBody>
      </p:sp>
      <p:sp>
        <p:nvSpPr>
          <p:cNvPr id="4" name="Text Box 5">
            <a:extLst>
              <a:ext uri="{FF2B5EF4-FFF2-40B4-BE49-F238E27FC236}">
                <a16:creationId xmlns:a16="http://schemas.microsoft.com/office/drawing/2014/main" id="{EB75EEC3-1071-53E6-8F26-7760A2E4EC87}"/>
              </a:ext>
            </a:extLst>
          </p:cNvPr>
          <p:cNvSpPr txBox="1">
            <a:spLocks noChangeArrowheads="1"/>
          </p:cNvSpPr>
          <p:nvPr/>
        </p:nvSpPr>
        <p:spPr bwMode="auto">
          <a:xfrm>
            <a:off x="381000" y="2387413"/>
            <a:ext cx="358139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1. </a:t>
            </a:r>
            <a:r>
              <a:rPr lang="en-US" altLang="en-US" sz="2600" b="1" u="sng" dirty="0" err="1">
                <a:solidFill>
                  <a:srgbClr val="0000FF"/>
                </a:solidFill>
                <a:latin typeface="Times New Roman" panose="02020603050405020304" pitchFamily="18" charset="0"/>
              </a:rPr>
              <a:t>Thế</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nào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là</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vấn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đề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tự</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hoặc</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xã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hội</a:t>
            </a:r>
            <a:r>
              <a:rPr lang="en-US" altLang="en-US" sz="2600" b="1" u="sng" dirty="0">
                <a:solidFill>
                  <a:srgbClr val="0000FF"/>
                </a:solidFill>
                <a:latin typeface="Times New Roman" panose="02020603050405020304" pitchFamily="18" charset="0"/>
              </a:rPr>
              <a:t>?</a:t>
            </a:r>
          </a:p>
        </p:txBody>
      </p:sp>
      <p:sp>
        <p:nvSpPr>
          <p:cNvPr id="5" name="Text Box 5">
            <a:extLst>
              <a:ext uri="{FF2B5EF4-FFF2-40B4-BE49-F238E27FC236}">
                <a16:creationId xmlns:a16="http://schemas.microsoft.com/office/drawing/2014/main" id="{2D5223B7-145D-D148-DEBA-00355F05DE04}"/>
              </a:ext>
            </a:extLst>
          </p:cNvPr>
          <p:cNvSpPr txBox="1">
            <a:spLocks noChangeArrowheads="1"/>
          </p:cNvSpPr>
          <p:nvPr/>
        </p:nvSpPr>
        <p:spPr bwMode="auto">
          <a:xfrm>
            <a:off x="381000" y="4142026"/>
            <a:ext cx="3592536"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2.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số</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lưu</a:t>
            </a:r>
            <a:r>
              <a:rPr lang="en-US" altLang="en-US" sz="2600" b="1" u="sng" dirty="0">
                <a:solidFill>
                  <a:srgbClr val="0000FF"/>
                </a:solidFill>
                <a:latin typeface="Times New Roman" panose="02020603050405020304" pitchFamily="18" charset="0"/>
              </a:rPr>
              <a:t> ý </a:t>
            </a:r>
            <a:r>
              <a:rPr lang="en-US" altLang="en-US" sz="2600" b="1" u="sng" dirty="0" err="1">
                <a:solidFill>
                  <a:srgbClr val="0000FF"/>
                </a:solidFill>
                <a:latin typeface="Times New Roman" panose="02020603050405020304" pitchFamily="18" charset="0"/>
              </a:rPr>
              <a:t>khi</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vấn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đề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tự</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hoặc</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xã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hội</a:t>
            </a:r>
            <a:endParaRPr lang="en-US" altLang="en-US" sz="2600" b="1" u="sng" dirty="0">
              <a:solidFill>
                <a:srgbClr val="0000FF"/>
              </a:solidFill>
              <a:latin typeface="Times New Roman" panose="02020603050405020304" pitchFamily="18" charset="0"/>
            </a:endParaRPr>
          </a:p>
        </p:txBody>
      </p:sp>
      <p:sp>
        <p:nvSpPr>
          <p:cNvPr id="13" name="Line 3">
            <a:extLst>
              <a:ext uri="{FF2B5EF4-FFF2-40B4-BE49-F238E27FC236}">
                <a16:creationId xmlns:a16="http://schemas.microsoft.com/office/drawing/2014/main" id="{3D4CC361-2053-E747-483B-345ABE90F609}"/>
              </a:ext>
            </a:extLst>
          </p:cNvPr>
          <p:cNvSpPr>
            <a:spLocks noChangeShapeType="1"/>
          </p:cNvSpPr>
          <p:nvPr/>
        </p:nvSpPr>
        <p:spPr bwMode="auto">
          <a:xfrm>
            <a:off x="4114800" y="1642832"/>
            <a:ext cx="0" cy="5113338"/>
          </a:xfrm>
          <a:prstGeom prst="line">
            <a:avLst/>
          </a:prstGeom>
          <a:noFill/>
          <a:ln w="9525">
            <a:solidFill>
              <a:srgbClr val="000000"/>
            </a:solidFill>
            <a:round/>
            <a:headEnd/>
            <a:tailEnd/>
          </a:ln>
        </p:spPr>
        <p:txBody>
          <a:bodyPr wrap="none" anchor="ctr"/>
          <a:lstStyle/>
          <a:p>
            <a:pPr>
              <a:defRPr/>
            </a:pPr>
            <a:endParaRPr lang="en-US" kern="0">
              <a:solidFill>
                <a:srgbClr val="000000"/>
              </a:solidFill>
              <a:latin typeface="Times New Roman" panose="02020603050405020304" pitchFamily="18" charset="0"/>
            </a:endParaRPr>
          </a:p>
        </p:txBody>
      </p:sp>
      <p:sp>
        <p:nvSpPr>
          <p:cNvPr id="2" name="Rectangle 1">
            <a:extLst>
              <a:ext uri="{FF2B5EF4-FFF2-40B4-BE49-F238E27FC236}">
                <a16:creationId xmlns:a16="http://schemas.microsoft.com/office/drawing/2014/main" id="{D7A14286-9298-A32C-A6D4-3E4D93307222}"/>
              </a:ext>
            </a:extLst>
          </p:cNvPr>
          <p:cNvSpPr/>
          <p:nvPr/>
        </p:nvSpPr>
        <p:spPr>
          <a:xfrm>
            <a:off x="963930" y="688725"/>
            <a:ext cx="10463651"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6" name="TextBox 5">
            <a:extLst>
              <a:ext uri="{FF2B5EF4-FFF2-40B4-BE49-F238E27FC236}">
                <a16:creationId xmlns:a16="http://schemas.microsoft.com/office/drawing/2014/main" id="{BBC24D21-8424-3C2E-5541-074CC96A97CD}"/>
              </a:ext>
            </a:extLst>
          </p:cNvPr>
          <p:cNvSpPr txBox="1"/>
          <p:nvPr/>
        </p:nvSpPr>
        <p:spPr>
          <a:xfrm>
            <a:off x="2508252" y="76200"/>
            <a:ext cx="7245349" cy="553998"/>
          </a:xfrm>
          <a:prstGeom prst="rect">
            <a:avLst/>
          </a:prstGeom>
          <a:noFill/>
        </p:spPr>
        <p:txBody>
          <a:bodyPr>
            <a:spAutoFit/>
          </a:bodyPr>
          <a:lstStyle/>
          <a:p>
            <a:pPr eaLnBrk="0" fontAlgn="base" hangingPunct="0">
              <a:spcBef>
                <a:spcPct val="0"/>
              </a:spcBef>
              <a:spcAft>
                <a:spcPct val="0"/>
              </a:spcAft>
              <a:defRPr/>
            </a:pP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E2752FDD-F185-5CF8-16AD-9D4793ECA06F}"/>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4339" name="Rectangle 15">
            <a:extLst>
              <a:ext uri="{FF2B5EF4-FFF2-40B4-BE49-F238E27FC236}">
                <a16:creationId xmlns:a16="http://schemas.microsoft.com/office/drawing/2014/main" id="{12637666-8606-7CF0-FF6B-93A9EFA1ED7E}"/>
              </a:ext>
            </a:extLst>
          </p:cNvPr>
          <p:cNvSpPr>
            <a:spLocks noChangeArrowheads="1"/>
          </p:cNvSpPr>
          <p:nvPr/>
        </p:nvSpPr>
        <p:spPr bwMode="auto">
          <a:xfrm>
            <a:off x="304800" y="609601"/>
            <a:ext cx="11582399"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4340" name="Object 2">
            <a:extLst>
              <a:ext uri="{FF2B5EF4-FFF2-40B4-BE49-F238E27FC236}">
                <a16:creationId xmlns:a16="http://schemas.microsoft.com/office/drawing/2014/main" id="{1335E747-F392-3333-7E56-5171FD7D0688}"/>
              </a:ext>
            </a:extLst>
          </p:cNvPr>
          <p:cNvGraphicFramePr>
            <a:graphicFrameLocks noChangeAspect="1"/>
          </p:cNvGraphicFramePr>
          <p:nvPr>
            <p:extLst>
              <p:ext uri="{D42A27DB-BD31-4B8C-83A1-F6EECF244321}">
                <p14:modId xmlns:p14="http://schemas.microsoft.com/office/powerpoint/2010/main" val="144263118"/>
              </p:ext>
            </p:extLst>
          </p:nvPr>
        </p:nvGraphicFramePr>
        <p:xfrm>
          <a:off x="10225159" y="5905297"/>
          <a:ext cx="1743075" cy="887413"/>
        </p:xfrm>
        <a:graphic>
          <a:graphicData uri="http://schemas.openxmlformats.org/presentationml/2006/ole">
            <mc:AlternateContent xmlns:mc="http://schemas.openxmlformats.org/markup-compatibility/2006">
              <mc:Choice xmlns:v="urn:schemas-microsoft-com:vml" Requires="v">
                <p:oleObj r:id="rId3" imgW="1999793" imgH="1831543" progId="">
                  <p:embed/>
                </p:oleObj>
              </mc:Choice>
              <mc:Fallback>
                <p:oleObj r:id="rId3" imgW="1999793" imgH="1831543" progId="">
                  <p:embed/>
                  <p:pic>
                    <p:nvPicPr>
                      <p:cNvPr id="14340" name="Object 2">
                        <a:extLst>
                          <a:ext uri="{FF2B5EF4-FFF2-40B4-BE49-F238E27FC236}">
                            <a16:creationId xmlns:a16="http://schemas.microsoft.com/office/drawing/2014/main" id="{1335E747-F392-3333-7E56-5171FD7D06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25159" y="5905297"/>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341" name="Object 13">
            <a:extLst>
              <a:ext uri="{FF2B5EF4-FFF2-40B4-BE49-F238E27FC236}">
                <a16:creationId xmlns:a16="http://schemas.microsoft.com/office/drawing/2014/main" id="{5390D687-7504-B57B-6ACE-24103E5B11FC}"/>
              </a:ext>
            </a:extLst>
          </p:cNvPr>
          <p:cNvGraphicFramePr>
            <a:graphicFrameLocks noChangeAspect="1"/>
          </p:cNvGraphicFramePr>
          <p:nvPr>
            <p:extLst>
              <p:ext uri="{D42A27DB-BD31-4B8C-83A1-F6EECF244321}">
                <p14:modId xmlns:p14="http://schemas.microsoft.com/office/powerpoint/2010/main" val="1019459000"/>
              </p:ext>
            </p:extLst>
          </p:nvPr>
        </p:nvGraphicFramePr>
        <p:xfrm>
          <a:off x="445714" y="680305"/>
          <a:ext cx="706437" cy="609600"/>
        </p:xfrm>
        <a:graphic>
          <a:graphicData uri="http://schemas.openxmlformats.org/presentationml/2006/ole">
            <mc:AlternateContent xmlns:mc="http://schemas.openxmlformats.org/markup-compatibility/2006">
              <mc:Choice xmlns:v="urn:schemas-microsoft-com:vml" Requires="v">
                <p:oleObj r:id="rId5" imgW="1278331" imgH="1273759" progId="">
                  <p:embed/>
                </p:oleObj>
              </mc:Choice>
              <mc:Fallback>
                <p:oleObj r:id="rId5" imgW="1278331" imgH="1273759" progId="">
                  <p:embed/>
                  <p:pic>
                    <p:nvPicPr>
                      <p:cNvPr id="14341" name="Object 13">
                        <a:extLst>
                          <a:ext uri="{FF2B5EF4-FFF2-40B4-BE49-F238E27FC236}">
                            <a16:creationId xmlns:a16="http://schemas.microsoft.com/office/drawing/2014/main" id="{5390D687-7504-B57B-6ACE-24103E5B11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14" y="680305"/>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2" name="Rectangle 8">
            <a:extLst>
              <a:ext uri="{FF2B5EF4-FFF2-40B4-BE49-F238E27FC236}">
                <a16:creationId xmlns:a16="http://schemas.microsoft.com/office/drawing/2014/main" id="{D0C3B3B2-D9DA-5692-0E78-28BC3732DC05}"/>
              </a:ext>
            </a:extLst>
          </p:cNvPr>
          <p:cNvSpPr>
            <a:spLocks noChangeArrowheads="1"/>
          </p:cNvSpPr>
          <p:nvPr/>
        </p:nvSpPr>
        <p:spPr bwMode="auto">
          <a:xfrm>
            <a:off x="304801" y="1"/>
            <a:ext cx="11582398"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4343" name="Group 9">
            <a:extLst>
              <a:ext uri="{FF2B5EF4-FFF2-40B4-BE49-F238E27FC236}">
                <a16:creationId xmlns:a16="http://schemas.microsoft.com/office/drawing/2014/main" id="{2D6B8527-7BAB-6323-DAF0-F2AACA023472}"/>
              </a:ext>
            </a:extLst>
          </p:cNvPr>
          <p:cNvGrpSpPr>
            <a:grpSpLocks noChangeAspect="1"/>
          </p:cNvGrpSpPr>
          <p:nvPr/>
        </p:nvGrpSpPr>
        <p:grpSpPr bwMode="auto">
          <a:xfrm>
            <a:off x="11053834" y="14288"/>
            <a:ext cx="914400" cy="609600"/>
            <a:chOff x="96" y="0"/>
            <a:chExt cx="480" cy="624"/>
          </a:xfrm>
        </p:grpSpPr>
        <p:pic>
          <p:nvPicPr>
            <p:cNvPr id="14358" name="Picture 10" descr="226">
              <a:extLst>
                <a:ext uri="{FF2B5EF4-FFF2-40B4-BE49-F238E27FC236}">
                  <a16:creationId xmlns:a16="http://schemas.microsoft.com/office/drawing/2014/main" id="{6878AC8E-8B8C-94A3-683C-B3D14276A58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9" name="Picture 11" descr="211">
              <a:extLst>
                <a:ext uri="{FF2B5EF4-FFF2-40B4-BE49-F238E27FC236}">
                  <a16:creationId xmlns:a16="http://schemas.microsoft.com/office/drawing/2014/main" id="{06B70F8C-BB71-C913-CD2D-8F45B5BA374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4" name="Group 9">
            <a:extLst>
              <a:ext uri="{FF2B5EF4-FFF2-40B4-BE49-F238E27FC236}">
                <a16:creationId xmlns:a16="http://schemas.microsoft.com/office/drawing/2014/main" id="{3AFBC679-90F7-9101-3EFF-A44DBCA4A40B}"/>
              </a:ext>
            </a:extLst>
          </p:cNvPr>
          <p:cNvGrpSpPr>
            <a:grpSpLocks noChangeAspect="1"/>
          </p:cNvGrpSpPr>
          <p:nvPr/>
        </p:nvGrpSpPr>
        <p:grpSpPr bwMode="auto">
          <a:xfrm>
            <a:off x="325315" y="8426"/>
            <a:ext cx="914400" cy="623888"/>
            <a:chOff x="96" y="0"/>
            <a:chExt cx="480" cy="624"/>
          </a:xfrm>
        </p:grpSpPr>
        <p:pic>
          <p:nvPicPr>
            <p:cNvPr id="14356" name="Picture 10" descr="226">
              <a:extLst>
                <a:ext uri="{FF2B5EF4-FFF2-40B4-BE49-F238E27FC236}">
                  <a16:creationId xmlns:a16="http://schemas.microsoft.com/office/drawing/2014/main" id="{91620D8B-776C-A8E5-F179-3E92A7FAE9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11" descr="211">
              <a:extLst>
                <a:ext uri="{FF2B5EF4-FFF2-40B4-BE49-F238E27FC236}">
                  <a16:creationId xmlns:a16="http://schemas.microsoft.com/office/drawing/2014/main" id="{765EA346-602D-2471-58D3-3B8AE12A5A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Flowchart: Alternate Process 6">
            <a:extLst>
              <a:ext uri="{FF2B5EF4-FFF2-40B4-BE49-F238E27FC236}">
                <a16:creationId xmlns:a16="http://schemas.microsoft.com/office/drawing/2014/main" id="{867D2680-F2D8-1E6C-BAFA-7DF809880E6B}"/>
              </a:ext>
            </a:extLst>
          </p:cNvPr>
          <p:cNvSpPr>
            <a:spLocks noChangeArrowheads="1"/>
          </p:cNvSpPr>
          <p:nvPr/>
        </p:nvSpPr>
        <p:spPr bwMode="auto">
          <a:xfrm>
            <a:off x="481016" y="2051255"/>
            <a:ext cx="1579562" cy="908050"/>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buNone/>
            </a:pPr>
            <a:r>
              <a:rPr lang="en-US" altLang="en-US" sz="2600" dirty="0" err="1">
                <a:solidFill>
                  <a:srgbClr val="FFFFFF"/>
                </a:solidFill>
                <a:latin typeface="Times New Roman" panose="02020603050405020304" pitchFamily="18" charset="0"/>
                <a:cs typeface="Times New Roman" panose="02020603050405020304" pitchFamily="18" charset="0"/>
              </a:rPr>
              <a:t>Trước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khi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trình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bày</a:t>
            </a:r>
            <a:endParaRPr lang="en-US" altLang="en-US" sz="26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p:txBody>
      </p:sp>
      <p:sp>
        <p:nvSpPr>
          <p:cNvPr id="9" name="Flowchart: Alternate Process 8">
            <a:extLst>
              <a:ext uri="{FF2B5EF4-FFF2-40B4-BE49-F238E27FC236}">
                <a16:creationId xmlns:a16="http://schemas.microsoft.com/office/drawing/2014/main" id="{2D5154D5-A95F-7D6B-6AF2-FB885761A3E2}"/>
              </a:ext>
            </a:extLst>
          </p:cNvPr>
          <p:cNvSpPr>
            <a:spLocks noChangeArrowheads="1"/>
          </p:cNvSpPr>
          <p:nvPr/>
        </p:nvSpPr>
        <p:spPr bwMode="auto">
          <a:xfrm>
            <a:off x="2870201" y="1609726"/>
            <a:ext cx="8559799" cy="2119313"/>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Xác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định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đề</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tài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tự</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nhiên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hoặc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xã</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hội</a:t>
            </a:r>
            <a:r>
              <a:rPr lang="en-US" altLang="en-US" sz="2600" dirty="0">
                <a:solidFill>
                  <a:srgbClr val="FFFFFF"/>
                </a:solidFill>
                <a:latin typeface="Times New Roman" panose="02020603050405020304" pitchFamily="18" charset="0"/>
                <a:cs typeface="Times New Roman" panose="02020603050405020304" pitchFamily="18" charset="0"/>
              </a:rPr>
              <a:t>)</a:t>
            </a: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Xác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định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lí</a:t>
            </a:r>
            <a:r>
              <a:rPr lang="en-US" altLang="en-US" sz="2600" dirty="0">
                <a:solidFill>
                  <a:srgbClr val="FFFFFF"/>
                </a:solidFill>
                <a:latin typeface="Times New Roman" panose="02020603050405020304" pitchFamily="18" charset="0"/>
                <a:cs typeface="Times New Roman" panose="02020603050405020304" pitchFamily="18" charset="0"/>
              </a:rPr>
              <a:t> do </a:t>
            </a:r>
            <a:r>
              <a:rPr lang="en-US" altLang="en-US" sz="2600" dirty="0" err="1">
                <a:solidFill>
                  <a:srgbClr val="FFFFFF"/>
                </a:solidFill>
                <a:latin typeface="Times New Roman" panose="02020603050405020304" pitchFamily="18" charset="0"/>
                <a:cs typeface="Times New Roman" panose="02020603050405020304" pitchFamily="18" charset="0"/>
              </a:rPr>
              <a:t>chọn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đề</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tài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mục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đích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đối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tượng</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phạm</a:t>
            </a:r>
            <a:r>
              <a:rPr lang="en-US" altLang="en-US" sz="2600" dirty="0">
                <a:solidFill>
                  <a:srgbClr val="FFFFFF"/>
                </a:solidFill>
                <a:latin typeface="Times New Roman" panose="02020603050405020304" pitchFamily="18" charset="0"/>
                <a:cs typeface="Times New Roman" panose="02020603050405020304" pitchFamily="18" charset="0"/>
              </a:rPr>
              <a:t> vi </a:t>
            </a:r>
            <a:r>
              <a:rPr lang="en-US" altLang="en-US" sz="2600" dirty="0" err="1">
                <a:solidFill>
                  <a:srgbClr val="FFFFFF"/>
                </a:solidFill>
                <a:latin typeface="Times New Roman" panose="02020603050405020304" pitchFamily="18" charset="0"/>
                <a:cs typeface="Times New Roman" panose="02020603050405020304" pitchFamily="18" charset="0"/>
              </a:rPr>
              <a:t>và</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phương</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pháp</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nghiên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cứu</a:t>
            </a:r>
            <a:r>
              <a:rPr lang="en-US" altLang="en-US" sz="2600" dirty="0">
                <a:solidFill>
                  <a:srgbClr val="FFFFFF"/>
                </a:solidFill>
                <a:latin typeface="Times New Roman" panose="02020603050405020304" pitchFamily="18" charset="0"/>
                <a:cs typeface="Times New Roman" panose="02020603050405020304" pitchFamily="18" charset="0"/>
              </a:rPr>
              <a:t>…</a:t>
            </a: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Tìm</a:t>
            </a:r>
            <a:r>
              <a:rPr lang="en-US" altLang="en-US" sz="2600" dirty="0">
                <a:solidFill>
                  <a:srgbClr val="FFFFFF"/>
                </a:solidFill>
                <a:latin typeface="Times New Roman" panose="02020603050405020304" pitchFamily="18" charset="0"/>
                <a:cs typeface="Times New Roman" panose="02020603050405020304" pitchFamily="18" charset="0"/>
              </a:rPr>
              <a:t> ý </a:t>
            </a:r>
            <a:r>
              <a:rPr lang="en-US" altLang="en-US" sz="2600" dirty="0" err="1">
                <a:solidFill>
                  <a:srgbClr val="FFFFFF"/>
                </a:solidFill>
                <a:latin typeface="Times New Roman" panose="02020603050405020304" pitchFamily="18" charset="0"/>
                <a:cs typeface="Times New Roman" panose="02020603050405020304" pitchFamily="18" charset="0"/>
              </a:rPr>
              <a:t>và</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lập</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dàn</a:t>
            </a:r>
            <a:r>
              <a:rPr lang="en-US" altLang="en-US" sz="2600" dirty="0">
                <a:solidFill>
                  <a:srgbClr val="FFFFFF"/>
                </a:solidFill>
                <a:latin typeface="Times New Roman" panose="02020603050405020304" pitchFamily="18" charset="0"/>
                <a:cs typeface="Times New Roman" panose="02020603050405020304" pitchFamily="18" charset="0"/>
              </a:rPr>
              <a:t> ý </a:t>
            </a:r>
            <a:r>
              <a:rPr lang="en-US" altLang="en-US" sz="2600" dirty="0" err="1">
                <a:solidFill>
                  <a:srgbClr val="FFFFFF"/>
                </a:solidFill>
                <a:latin typeface="Times New Roman" panose="02020603050405020304" pitchFamily="18" charset="0"/>
                <a:cs typeface="Times New Roman" panose="02020603050405020304" pitchFamily="18" charset="0"/>
              </a:rPr>
              <a:t>cho</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bài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báo</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cáo</a:t>
            </a:r>
            <a:endParaRPr lang="en-US" altLang="en-US" sz="2600" dirty="0">
              <a:solidFill>
                <a:srgbClr val="FFFFFF"/>
              </a:solidFill>
              <a:latin typeface="Times New Roman" panose="02020603050405020304" pitchFamily="18" charset="0"/>
              <a:cs typeface="Times New Roman" panose="02020603050405020304" pitchFamily="18" charset="0"/>
            </a:endParaRP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a:t>
            </a:r>
            <a:r>
              <a:rPr lang="en-US" altLang="en-US" sz="2600" dirty="0" err="1">
                <a:solidFill>
                  <a:srgbClr val="FFFFFF"/>
                </a:solidFill>
                <a:latin typeface="Times New Roman" panose="02020603050405020304" pitchFamily="18" charset="0"/>
                <a:cs typeface="Times New Roman" panose="02020603050405020304" pitchFamily="18" charset="0"/>
              </a:rPr>
              <a:t>Chuẩn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bị</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một</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số</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phương</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tiện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như</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tranh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ảnh</a:t>
            </a:r>
            <a:r>
              <a:rPr lang="en-US" altLang="en-US" sz="2600" dirty="0">
                <a:solidFill>
                  <a:srgbClr val="FFFFFF"/>
                </a:solidFill>
                <a:latin typeface="Times New Roman" panose="02020603050405020304" pitchFamily="18" charset="0"/>
                <a:cs typeface="Times New Roman" panose="02020603050405020304" pitchFamily="18" charset="0"/>
              </a:rPr>
              <a:t>, video…</a:t>
            </a:r>
          </a:p>
          <a:p>
            <a:pPr algn="just"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p:txBody>
      </p:sp>
      <p:sp>
        <p:nvSpPr>
          <p:cNvPr id="10" name="Flowchart: Alternate Process 9">
            <a:extLst>
              <a:ext uri="{FF2B5EF4-FFF2-40B4-BE49-F238E27FC236}">
                <a16:creationId xmlns:a16="http://schemas.microsoft.com/office/drawing/2014/main" id="{B2295AF8-CAAA-30A4-2AF3-16CA9D489571}"/>
              </a:ext>
            </a:extLst>
          </p:cNvPr>
          <p:cNvSpPr>
            <a:spLocks noChangeArrowheads="1"/>
          </p:cNvSpPr>
          <p:nvPr/>
        </p:nvSpPr>
        <p:spPr bwMode="auto">
          <a:xfrm>
            <a:off x="492128" y="3921146"/>
            <a:ext cx="1581150" cy="768350"/>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2400">
                <a:solidFill>
                  <a:srgbClr val="FFFFFF"/>
                </a:solidFill>
                <a:latin typeface="Times New Roman" panose="02020603050405020304" pitchFamily="18" charset="0"/>
                <a:cs typeface="Times New Roman" panose="02020603050405020304" pitchFamily="18" charset="0"/>
              </a:rPr>
              <a:t>Khi </a:t>
            </a:r>
          </a:p>
          <a:p>
            <a:pPr algn="ctr" fontAlgn="base">
              <a:spcBef>
                <a:spcPct val="0"/>
              </a:spcBef>
              <a:spcAft>
                <a:spcPct val="0"/>
              </a:spcAft>
              <a:buNone/>
            </a:pPr>
            <a:r>
              <a:rPr lang="en-US" altLang="en-US" sz="2400">
                <a:solidFill>
                  <a:srgbClr val="FFFFFF"/>
                </a:solidFill>
                <a:latin typeface="Times New Roman" panose="02020603050405020304" pitchFamily="18" charset="0"/>
                <a:cs typeface="Times New Roman" panose="02020603050405020304" pitchFamily="18" charset="0"/>
              </a:rPr>
              <a:t>trình bày</a:t>
            </a:r>
          </a:p>
        </p:txBody>
      </p:sp>
      <p:sp>
        <p:nvSpPr>
          <p:cNvPr id="12" name="Flowchart: Alternate Process 11">
            <a:extLst>
              <a:ext uri="{FF2B5EF4-FFF2-40B4-BE49-F238E27FC236}">
                <a16:creationId xmlns:a16="http://schemas.microsoft.com/office/drawing/2014/main" id="{29D0F1C5-171D-7691-44FE-68A8BF1B1838}"/>
              </a:ext>
            </a:extLst>
          </p:cNvPr>
          <p:cNvSpPr>
            <a:spLocks noChangeArrowheads="1"/>
          </p:cNvSpPr>
          <p:nvPr/>
        </p:nvSpPr>
        <p:spPr bwMode="auto">
          <a:xfrm>
            <a:off x="2777836" y="3943350"/>
            <a:ext cx="8652163" cy="1201738"/>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Nêu</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ngắn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gọn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nội</a:t>
            </a:r>
            <a:r>
              <a:rPr lang="en-US" altLang="en-US" sz="2600" dirty="0">
                <a:solidFill>
                  <a:srgbClr val="FFFFFF"/>
                </a:solidFill>
                <a:latin typeface="Times New Roman" panose="02020603050405020304" pitchFamily="18" charset="0"/>
                <a:cs typeface="Times New Roman" panose="02020603050405020304" pitchFamily="18" charset="0"/>
              </a:rPr>
              <a:t> dung </a:t>
            </a:r>
            <a:r>
              <a:rPr lang="en-US" altLang="en-US" sz="2600" dirty="0" err="1">
                <a:solidFill>
                  <a:srgbClr val="FFFFFF"/>
                </a:solidFill>
                <a:latin typeface="Times New Roman" panose="02020603050405020304" pitchFamily="18" charset="0"/>
                <a:cs typeface="Times New Roman" panose="02020603050405020304" pitchFamily="18" charset="0"/>
              </a:rPr>
              <a:t>chính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của</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báo</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cáo</a:t>
            </a:r>
            <a:endParaRPr lang="en-US" altLang="en-US" sz="2600" dirty="0">
              <a:solidFill>
                <a:srgbClr val="FFFFFF"/>
              </a:solidFill>
              <a:latin typeface="Times New Roman" panose="02020603050405020304" pitchFamily="18" charset="0"/>
              <a:cs typeface="Times New Roman" panose="02020603050405020304" pitchFamily="18" charset="0"/>
            </a:endParaRP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Chú</a:t>
            </a:r>
            <a:r>
              <a:rPr lang="en-US" altLang="en-US" sz="2600" dirty="0">
                <a:solidFill>
                  <a:srgbClr val="FFFFFF"/>
                </a:solidFill>
                <a:latin typeface="Times New Roman" panose="02020603050405020304" pitchFamily="18" charset="0"/>
                <a:cs typeface="Times New Roman" panose="02020603050405020304" pitchFamily="18" charset="0"/>
              </a:rPr>
              <a:t> ý </a:t>
            </a:r>
            <a:r>
              <a:rPr lang="en-US" altLang="en-US" sz="2600" dirty="0" err="1">
                <a:solidFill>
                  <a:srgbClr val="FFFFFF"/>
                </a:solidFill>
                <a:latin typeface="Times New Roman" panose="02020603050405020304" pitchFamily="18" charset="0"/>
                <a:cs typeface="Times New Roman" panose="02020603050405020304" pitchFamily="18" charset="0"/>
              </a:rPr>
              <a:t>kết</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hợp</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các</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phương</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tiện</a:t>
            </a:r>
            <a:r>
              <a:rPr lang="en-US" altLang="en-US" sz="2600" dirty="0">
                <a:solidFill>
                  <a:srgbClr val="FFFFFF"/>
                </a:solidFill>
                <a:latin typeface="Times New Roman" panose="02020603050405020304" pitchFamily="18" charset="0"/>
                <a:cs typeface="Times New Roman" panose="02020603050405020304" pitchFamily="18" charset="0"/>
              </a:rPr>
              <a:t> phi </a:t>
            </a:r>
            <a:r>
              <a:rPr lang="en-US" altLang="en-US" sz="2600" dirty="0" err="1">
                <a:solidFill>
                  <a:srgbClr val="FFFFFF"/>
                </a:solidFill>
                <a:latin typeface="Times New Roman" panose="02020603050405020304" pitchFamily="18" charset="0"/>
                <a:cs typeface="Times New Roman" panose="02020603050405020304" pitchFamily="18" charset="0"/>
              </a:rPr>
              <a:t>ngôn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ngữ</a:t>
            </a:r>
            <a:endParaRPr lang="en-US" altLang="en-US" sz="2600" dirty="0">
              <a:solidFill>
                <a:srgbClr val="FFFFFF"/>
              </a:solidFill>
              <a:latin typeface="Times New Roman" panose="02020603050405020304" pitchFamily="18" charset="0"/>
              <a:cs typeface="Times New Roman" panose="02020603050405020304" pitchFamily="18" charset="0"/>
            </a:endParaRP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Chú</a:t>
            </a:r>
            <a:r>
              <a:rPr lang="en-US" altLang="en-US" sz="2600" dirty="0">
                <a:solidFill>
                  <a:srgbClr val="FFFFFF"/>
                </a:solidFill>
                <a:latin typeface="Times New Roman" panose="02020603050405020304" pitchFamily="18" charset="0"/>
                <a:cs typeface="Times New Roman" panose="02020603050405020304" pitchFamily="18" charset="0"/>
              </a:rPr>
              <a:t> ý </a:t>
            </a:r>
            <a:r>
              <a:rPr lang="en-US" altLang="en-US" sz="2600" dirty="0" err="1">
                <a:solidFill>
                  <a:srgbClr val="FFFFFF"/>
                </a:solidFill>
                <a:latin typeface="Times New Roman" panose="02020603050405020304" pitchFamily="18" charset="0"/>
                <a:cs typeface="Times New Roman" panose="02020603050405020304" pitchFamily="18" charset="0"/>
              </a:rPr>
              <a:t>quan</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sát</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thái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độ</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của</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người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nghe</a:t>
            </a:r>
            <a:r>
              <a:rPr lang="en-US" altLang="en-US" sz="2600" dirty="0">
                <a:solidFill>
                  <a:srgbClr val="FFFFFF"/>
                </a:solidFill>
                <a:latin typeface="Times New Roman" panose="02020603050405020304" pitchFamily="18" charset="0"/>
                <a:cs typeface="Times New Roman" panose="02020603050405020304" pitchFamily="18" charset="0"/>
              </a:rPr>
              <a:t> </a:t>
            </a:r>
          </a:p>
        </p:txBody>
      </p:sp>
      <p:sp>
        <p:nvSpPr>
          <p:cNvPr id="6" name="Flowchart: Alternate Process 5">
            <a:extLst>
              <a:ext uri="{FF2B5EF4-FFF2-40B4-BE49-F238E27FC236}">
                <a16:creationId xmlns:a16="http://schemas.microsoft.com/office/drawing/2014/main" id="{3A34D290-AD50-019E-BCB7-44651264FBA1}"/>
              </a:ext>
            </a:extLst>
          </p:cNvPr>
          <p:cNvSpPr>
            <a:spLocks noChangeArrowheads="1"/>
          </p:cNvSpPr>
          <p:nvPr/>
        </p:nvSpPr>
        <p:spPr bwMode="auto">
          <a:xfrm>
            <a:off x="504829" y="5382420"/>
            <a:ext cx="1581150" cy="817562"/>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buNone/>
            </a:pPr>
            <a:r>
              <a:rPr lang="en-US" altLang="en-US" sz="2400" dirty="0">
                <a:solidFill>
                  <a:srgbClr val="FFFFFF"/>
                </a:solidFill>
                <a:latin typeface="Times New Roman" panose="02020603050405020304" pitchFamily="18" charset="0"/>
                <a:cs typeface="Times New Roman" panose="02020603050405020304" pitchFamily="18" charset="0"/>
              </a:rPr>
              <a:t>Sau </a:t>
            </a:r>
            <a:r>
              <a:rPr lang="en-US" altLang="en-US" sz="2400" dirty="0" err="1">
                <a:solidFill>
                  <a:srgbClr val="FFFFFF"/>
                </a:solidFill>
                <a:latin typeface="Times New Roman" panose="02020603050405020304" pitchFamily="18" charset="0"/>
                <a:cs typeface="Times New Roman" panose="02020603050405020304" pitchFamily="18" charset="0"/>
              </a:rPr>
              <a:t>khi</a:t>
            </a:r>
            <a:r>
              <a:rPr lang="en-US" altLang="en-US" sz="2400" dirty="0">
                <a:solidFill>
                  <a:srgbClr val="FFFFFF"/>
                </a:solidFill>
                <a:latin typeface="Times New Roman" panose="02020603050405020304" pitchFamily="18" charset="0"/>
                <a:cs typeface="Times New Roman" panose="02020603050405020304" pitchFamily="18" charset="0"/>
              </a:rPr>
              <a:t> </a:t>
            </a:r>
            <a:r>
              <a:rPr lang="en-US" altLang="en-US" sz="2400" dirty="0" err="1">
                <a:solidFill>
                  <a:srgbClr val="FFFFFF"/>
                </a:solidFill>
                <a:latin typeface="Times New Roman" panose="02020603050405020304" pitchFamily="18" charset="0"/>
                <a:cs typeface="Times New Roman" panose="02020603050405020304" pitchFamily="18" charset="0"/>
              </a:rPr>
              <a:t>trình</a:t>
            </a:r>
            <a:r>
              <a:rPr lang="en-US" altLang="en-US" sz="2400" dirty="0">
                <a:solidFill>
                  <a:srgbClr val="FFFFFF"/>
                </a:solidFill>
                <a:latin typeface="Times New Roman" panose="02020603050405020304" pitchFamily="18" charset="0"/>
                <a:cs typeface="Times New Roman" panose="02020603050405020304" pitchFamily="18" charset="0"/>
              </a:rPr>
              <a:t> </a:t>
            </a:r>
            <a:r>
              <a:rPr lang="en-US" altLang="en-US" sz="2400" dirty="0" err="1">
                <a:solidFill>
                  <a:srgbClr val="FFFFFF"/>
                </a:solidFill>
                <a:latin typeface="Times New Roman" panose="02020603050405020304" pitchFamily="18" charset="0"/>
                <a:cs typeface="Times New Roman" panose="02020603050405020304" pitchFamily="18" charset="0"/>
              </a:rPr>
              <a:t>bày</a:t>
            </a:r>
            <a:endParaRPr lang="en-US" altLang="en-US" sz="2400" dirty="0">
              <a:solidFill>
                <a:srgbClr val="FFFFFF"/>
              </a:solidFill>
              <a:latin typeface="Times New Roman" panose="02020603050405020304" pitchFamily="18" charset="0"/>
              <a:cs typeface="Times New Roman" panose="02020603050405020304" pitchFamily="18" charset="0"/>
            </a:endParaRPr>
          </a:p>
          <a:p>
            <a:pPr algn="ctr" fontAlgn="base">
              <a:spcBef>
                <a:spcPct val="0"/>
              </a:spcBef>
              <a:spcAft>
                <a:spcPct val="0"/>
              </a:spcAft>
              <a:buNone/>
            </a:pPr>
            <a:endParaRPr lang="en-US" altLang="en-US" sz="2400" dirty="0">
              <a:solidFill>
                <a:srgbClr val="FFFFFF"/>
              </a:solidFill>
              <a:latin typeface="Times New Roman" panose="02020603050405020304" pitchFamily="18" charset="0"/>
              <a:cs typeface="Times New Roman" panose="02020603050405020304" pitchFamily="18" charset="0"/>
            </a:endParaRPr>
          </a:p>
        </p:txBody>
      </p:sp>
      <p:sp>
        <p:nvSpPr>
          <p:cNvPr id="14" name="Flowchart: Alternate Process 13">
            <a:extLst>
              <a:ext uri="{FF2B5EF4-FFF2-40B4-BE49-F238E27FC236}">
                <a16:creationId xmlns:a16="http://schemas.microsoft.com/office/drawing/2014/main" id="{7AA58A7A-1735-5819-9017-BAF366B95017}"/>
              </a:ext>
            </a:extLst>
          </p:cNvPr>
          <p:cNvSpPr>
            <a:spLocks noChangeArrowheads="1"/>
          </p:cNvSpPr>
          <p:nvPr/>
        </p:nvSpPr>
        <p:spPr bwMode="auto">
          <a:xfrm>
            <a:off x="2870201" y="5433220"/>
            <a:ext cx="8559797" cy="817562"/>
          </a:xfrm>
          <a:prstGeom prst="flowChartAlternateProcess">
            <a:avLst/>
          </a:prstGeom>
          <a:solidFill>
            <a:srgbClr val="0078D2"/>
          </a:solidFill>
          <a:ln w="19050" algn="ctr">
            <a:solidFill>
              <a:srgbClr val="6B859A"/>
            </a:solidFill>
            <a:miter lim="800000"/>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Trao </a:t>
            </a:r>
            <a:r>
              <a:rPr lang="en-US" altLang="en-US" sz="2600" dirty="0" err="1">
                <a:solidFill>
                  <a:srgbClr val="FFFFFF"/>
                </a:solidFill>
                <a:latin typeface="Times New Roman" panose="02020603050405020304" pitchFamily="18" charset="0"/>
                <a:cs typeface="Times New Roman" panose="02020603050405020304" pitchFamily="18" charset="0"/>
              </a:rPr>
              <a:t>đổi</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thảo</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luận</a:t>
            </a:r>
            <a:endParaRPr lang="en-US" altLang="en-US" sz="2600" dirty="0">
              <a:solidFill>
                <a:srgbClr val="FFFFFF"/>
              </a:solidFill>
              <a:latin typeface="Times New Roman" panose="02020603050405020304" pitchFamily="18" charset="0"/>
              <a:cs typeface="Times New Roman" panose="02020603050405020304" pitchFamily="18" charset="0"/>
            </a:endParaRPr>
          </a:p>
          <a:p>
            <a:pPr algn="just" fontAlgn="base">
              <a:spcBef>
                <a:spcPct val="0"/>
              </a:spcBef>
              <a:spcAft>
                <a:spcPct val="0"/>
              </a:spcAft>
              <a:buNone/>
            </a:pP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Kiểm</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tra</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và</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chỉnh</a:t>
            </a:r>
            <a:r>
              <a:rPr lang="en-US" altLang="en-US" sz="2600" dirty="0">
                <a:solidFill>
                  <a:srgbClr val="FFFFFF"/>
                </a:solidFill>
                <a:latin typeface="Times New Roman" panose="02020603050405020304" pitchFamily="18" charset="0"/>
                <a:cs typeface="Times New Roman" panose="02020603050405020304" pitchFamily="18" charset="0"/>
              </a:rPr>
              <a:t> </a:t>
            </a:r>
            <a:r>
              <a:rPr lang="en-US" altLang="en-US" sz="2600" dirty="0" err="1">
                <a:solidFill>
                  <a:srgbClr val="FFFFFF"/>
                </a:solidFill>
                <a:latin typeface="Times New Roman" panose="02020603050405020304" pitchFamily="18" charset="0"/>
                <a:cs typeface="Times New Roman" panose="02020603050405020304" pitchFamily="18" charset="0"/>
              </a:rPr>
              <a:t>sửa</a:t>
            </a:r>
            <a:r>
              <a:rPr lang="en-US" altLang="en-US" sz="2600" dirty="0">
                <a:solidFill>
                  <a:srgbClr val="FFFFFF"/>
                </a:solidFill>
                <a:latin typeface="Times New Roman" panose="02020603050405020304" pitchFamily="18" charset="0"/>
                <a:cs typeface="Times New Roman" panose="02020603050405020304" pitchFamily="18" charset="0"/>
              </a:rPr>
              <a:t> </a:t>
            </a:r>
          </a:p>
        </p:txBody>
      </p:sp>
      <p:sp>
        <p:nvSpPr>
          <p:cNvPr id="2" name="Rectangle 1">
            <a:extLst>
              <a:ext uri="{FF2B5EF4-FFF2-40B4-BE49-F238E27FC236}">
                <a16:creationId xmlns:a16="http://schemas.microsoft.com/office/drawing/2014/main" id="{80A91AB6-2CE2-90FA-EFBF-3F375706A27D}"/>
              </a:ext>
            </a:extLst>
          </p:cNvPr>
          <p:cNvSpPr/>
          <p:nvPr/>
        </p:nvSpPr>
        <p:spPr>
          <a:xfrm>
            <a:off x="908244" y="616135"/>
            <a:ext cx="10728519"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3" name="TextBox 2">
            <a:extLst>
              <a:ext uri="{FF2B5EF4-FFF2-40B4-BE49-F238E27FC236}">
                <a16:creationId xmlns:a16="http://schemas.microsoft.com/office/drawing/2014/main" id="{6424D3DB-A30E-FD89-E5B1-766DA1C4739C}"/>
              </a:ext>
            </a:extLst>
          </p:cNvPr>
          <p:cNvSpPr txBox="1"/>
          <p:nvPr/>
        </p:nvSpPr>
        <p:spPr>
          <a:xfrm>
            <a:off x="2508252" y="76200"/>
            <a:ext cx="8083548" cy="553998"/>
          </a:xfrm>
          <a:prstGeom prst="rect">
            <a:avLst/>
          </a:prstGeom>
          <a:noFill/>
        </p:spPr>
        <p:txBody>
          <a:bodyPr wrap="square">
            <a:spAutoFit/>
          </a:bodyPr>
          <a:lstStyle/>
          <a:p>
            <a:pPr eaLnBrk="0" fontAlgn="base" hangingPunct="0">
              <a:spcBef>
                <a:spcPct val="0"/>
              </a:spcBef>
              <a:spcAft>
                <a:spcPct val="0"/>
              </a:spcAft>
              <a:defRPr/>
            </a:pP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625671E4-43C4-7E52-AA42-55AECD680463}"/>
              </a:ext>
            </a:extLst>
          </p:cNvPr>
          <p:cNvCxnSpPr>
            <a:cxnSpLocks/>
          </p:cNvCxnSpPr>
          <p:nvPr/>
        </p:nvCxnSpPr>
        <p:spPr>
          <a:xfrm>
            <a:off x="2268538" y="2501739"/>
            <a:ext cx="601663" cy="0"/>
          </a:xfrm>
          <a:prstGeom prst="straightConnector1">
            <a:avLst/>
          </a:prstGeom>
          <a:ln w="57150">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21EF5B3-F5F1-F023-9982-8D71381C5EB8}"/>
              </a:ext>
            </a:extLst>
          </p:cNvPr>
          <p:cNvCxnSpPr>
            <a:cxnSpLocks/>
          </p:cNvCxnSpPr>
          <p:nvPr/>
        </p:nvCxnSpPr>
        <p:spPr>
          <a:xfrm>
            <a:off x="2207420" y="5791201"/>
            <a:ext cx="601663" cy="0"/>
          </a:xfrm>
          <a:prstGeom prst="straightConnector1">
            <a:avLst/>
          </a:prstGeom>
          <a:ln w="57150">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9472B31-FF46-EF67-BBD0-F3B7F9692296}"/>
              </a:ext>
            </a:extLst>
          </p:cNvPr>
          <p:cNvCxnSpPr>
            <a:cxnSpLocks/>
          </p:cNvCxnSpPr>
          <p:nvPr/>
        </p:nvCxnSpPr>
        <p:spPr>
          <a:xfrm>
            <a:off x="2176173" y="4343400"/>
            <a:ext cx="601663" cy="0"/>
          </a:xfrm>
          <a:prstGeom prst="straightConnector1">
            <a:avLst/>
          </a:prstGeom>
          <a:ln w="57150">
            <a:solidFill>
              <a:srgbClr val="FF33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25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1250"/>
                                        <p:tgtEl>
                                          <p:spTgt spid="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125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125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1250"/>
                                        <p:tgtEl>
                                          <p:spTgt spid="2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125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up)">
                                      <p:cBhvr>
                                        <p:cTn id="37" dur="1250"/>
                                        <p:tgtEl>
                                          <p:spTgt spid="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left)">
                                      <p:cBhvr>
                                        <p:cTn id="42" dur="1250"/>
                                        <p:tgtEl>
                                          <p:spTgt spid="2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P spid="10" grpId="1" animBg="1"/>
      <p:bldP spid="12" grpId="0" animBg="1"/>
      <p:bldP spid="12" grpId="1" animBg="1"/>
      <p:bldP spid="6" grpId="0" animBg="1"/>
      <p:bldP spid="6" grpId="1" animBg="1"/>
      <p:bldP spid="14" grpId="0" animBg="1"/>
      <p:bldP spid="1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5632D23D-1B71-6313-4040-F35281C5B10E}"/>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6387" name="Rectangle 15">
            <a:extLst>
              <a:ext uri="{FF2B5EF4-FFF2-40B4-BE49-F238E27FC236}">
                <a16:creationId xmlns:a16="http://schemas.microsoft.com/office/drawing/2014/main" id="{6AC81E5D-15B4-A2A7-9E31-E0560329CE91}"/>
              </a:ext>
            </a:extLst>
          </p:cNvPr>
          <p:cNvSpPr>
            <a:spLocks noChangeArrowheads="1"/>
          </p:cNvSpPr>
          <p:nvPr/>
        </p:nvSpPr>
        <p:spPr bwMode="auto">
          <a:xfrm>
            <a:off x="228600" y="609601"/>
            <a:ext cx="115824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6388" name="Object 2">
            <a:extLst>
              <a:ext uri="{FF2B5EF4-FFF2-40B4-BE49-F238E27FC236}">
                <a16:creationId xmlns:a16="http://schemas.microsoft.com/office/drawing/2014/main" id="{CB80864F-37FB-BE92-1183-5AA43943AEFB}"/>
              </a:ext>
            </a:extLst>
          </p:cNvPr>
          <p:cNvGraphicFramePr>
            <a:graphicFrameLocks noChangeAspect="1"/>
          </p:cNvGraphicFramePr>
          <p:nvPr/>
        </p:nvGraphicFramePr>
        <p:xfrm>
          <a:off x="8924926" y="5791201"/>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16388" name="Object 2">
                        <a:extLst>
                          <a:ext uri="{FF2B5EF4-FFF2-40B4-BE49-F238E27FC236}">
                            <a16:creationId xmlns:a16="http://schemas.microsoft.com/office/drawing/2014/main" id="{CB80864F-37FB-BE92-1183-5AA43943A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926" y="5791201"/>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389" name="Object 13">
            <a:extLst>
              <a:ext uri="{FF2B5EF4-FFF2-40B4-BE49-F238E27FC236}">
                <a16:creationId xmlns:a16="http://schemas.microsoft.com/office/drawing/2014/main" id="{F7892BD3-4311-1A63-E8BF-C162A7D081C8}"/>
              </a:ext>
            </a:extLst>
          </p:cNvPr>
          <p:cNvGraphicFramePr>
            <a:graphicFrameLocks noChangeAspect="1"/>
          </p:cNvGraphicFramePr>
          <p:nvPr>
            <p:extLst>
              <p:ext uri="{D42A27DB-BD31-4B8C-83A1-F6EECF244321}">
                <p14:modId xmlns:p14="http://schemas.microsoft.com/office/powerpoint/2010/main" val="3443784950"/>
              </p:ext>
            </p:extLst>
          </p:nvPr>
        </p:nvGraphicFramePr>
        <p:xfrm>
          <a:off x="342776" y="611679"/>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16389" name="Object 13">
                        <a:extLst>
                          <a:ext uri="{FF2B5EF4-FFF2-40B4-BE49-F238E27FC236}">
                            <a16:creationId xmlns:a16="http://schemas.microsoft.com/office/drawing/2014/main" id="{F7892BD3-4311-1A63-E8BF-C162A7D081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776" y="611679"/>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0" name="Rectangle 8">
            <a:extLst>
              <a:ext uri="{FF2B5EF4-FFF2-40B4-BE49-F238E27FC236}">
                <a16:creationId xmlns:a16="http://schemas.microsoft.com/office/drawing/2014/main" id="{770DFB42-9840-E7A5-F40D-4AA8DE241EA1}"/>
              </a:ext>
            </a:extLst>
          </p:cNvPr>
          <p:cNvSpPr>
            <a:spLocks noChangeArrowheads="1"/>
          </p:cNvSpPr>
          <p:nvPr/>
        </p:nvSpPr>
        <p:spPr bwMode="auto">
          <a:xfrm>
            <a:off x="228600" y="1"/>
            <a:ext cx="116586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6391" name="Group 9">
            <a:extLst>
              <a:ext uri="{FF2B5EF4-FFF2-40B4-BE49-F238E27FC236}">
                <a16:creationId xmlns:a16="http://schemas.microsoft.com/office/drawing/2014/main" id="{15F15215-94AA-4AEB-3A6F-8023C501B540}"/>
              </a:ext>
            </a:extLst>
          </p:cNvPr>
          <p:cNvGrpSpPr>
            <a:grpSpLocks noChangeAspect="1"/>
          </p:cNvGrpSpPr>
          <p:nvPr/>
        </p:nvGrpSpPr>
        <p:grpSpPr bwMode="auto">
          <a:xfrm>
            <a:off x="11077726" y="17463"/>
            <a:ext cx="914400" cy="609600"/>
            <a:chOff x="96" y="0"/>
            <a:chExt cx="480" cy="624"/>
          </a:xfrm>
        </p:grpSpPr>
        <p:pic>
          <p:nvPicPr>
            <p:cNvPr id="16402" name="Picture 10" descr="226">
              <a:extLst>
                <a:ext uri="{FF2B5EF4-FFF2-40B4-BE49-F238E27FC236}">
                  <a16:creationId xmlns:a16="http://schemas.microsoft.com/office/drawing/2014/main" id="{FA04846A-F4FF-C282-7433-5DF0A18674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3" name="Picture 11" descr="211">
              <a:extLst>
                <a:ext uri="{FF2B5EF4-FFF2-40B4-BE49-F238E27FC236}">
                  <a16:creationId xmlns:a16="http://schemas.microsoft.com/office/drawing/2014/main" id="{E6A64D2B-FA9E-4439-B5CE-9E347AD085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6392" name="Group 9">
            <a:extLst>
              <a:ext uri="{FF2B5EF4-FFF2-40B4-BE49-F238E27FC236}">
                <a16:creationId xmlns:a16="http://schemas.microsoft.com/office/drawing/2014/main" id="{CCD32B69-59E6-05CB-B9F4-472275F96E49}"/>
              </a:ext>
            </a:extLst>
          </p:cNvPr>
          <p:cNvGrpSpPr>
            <a:grpSpLocks noChangeAspect="1"/>
          </p:cNvGrpSpPr>
          <p:nvPr/>
        </p:nvGrpSpPr>
        <p:grpSpPr bwMode="auto">
          <a:xfrm>
            <a:off x="226571" y="-18393"/>
            <a:ext cx="914400" cy="623888"/>
            <a:chOff x="96" y="0"/>
            <a:chExt cx="480" cy="624"/>
          </a:xfrm>
        </p:grpSpPr>
        <p:pic>
          <p:nvPicPr>
            <p:cNvPr id="16400" name="Picture 10" descr="226">
              <a:extLst>
                <a:ext uri="{FF2B5EF4-FFF2-40B4-BE49-F238E27FC236}">
                  <a16:creationId xmlns:a16="http://schemas.microsoft.com/office/drawing/2014/main" id="{8B47F1B4-2A3F-2CDE-9FC5-83C5437EAFC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1" name="Picture 11" descr="211">
              <a:extLst>
                <a:ext uri="{FF2B5EF4-FFF2-40B4-BE49-F238E27FC236}">
                  <a16:creationId xmlns:a16="http://schemas.microsoft.com/office/drawing/2014/main" id="{1279A4A6-1020-1AD1-F5BD-59D97D0F69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Box 4">
            <a:extLst>
              <a:ext uri="{FF2B5EF4-FFF2-40B4-BE49-F238E27FC236}">
                <a16:creationId xmlns:a16="http://schemas.microsoft.com/office/drawing/2014/main" id="{5032A4E9-EF1E-C09F-5A53-7146920DBED4}"/>
              </a:ext>
            </a:extLst>
          </p:cNvPr>
          <p:cNvSpPr txBox="1">
            <a:spLocks noChangeArrowheads="1"/>
          </p:cNvSpPr>
          <p:nvPr/>
        </p:nvSpPr>
        <p:spPr bwMode="auto">
          <a:xfrm>
            <a:off x="342776" y="1816085"/>
            <a:ext cx="4229224"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None/>
            </a:pPr>
            <a:r>
              <a:rPr lang="en-US" altLang="en-US" sz="2600" b="1" u="sng" dirty="0">
                <a:solidFill>
                  <a:srgbClr val="FFFF00"/>
                </a:solidFill>
                <a:latin typeface="Times New Roman" panose="02020603050405020304" pitchFamily="18" charset="0"/>
              </a:rPr>
              <a:t>I. </a:t>
            </a:r>
            <a:r>
              <a:rPr lang="en-US" altLang="en-US" sz="2600" b="1" u="sng" dirty="0" err="1">
                <a:solidFill>
                  <a:srgbClr val="FFFF00"/>
                </a:solidFill>
                <a:latin typeface="Times New Roman" panose="02020603050405020304" pitchFamily="18" charset="0"/>
              </a:rPr>
              <a:t>Định</a:t>
            </a:r>
            <a:r>
              <a:rPr lang="en-US" altLang="en-US" sz="2600" b="1" u="sng" dirty="0">
                <a:solidFill>
                  <a:srgbClr val="FFFF00"/>
                </a:solidFill>
                <a:latin typeface="Times New Roman" panose="02020603050405020304" pitchFamily="18" charset="0"/>
              </a:rPr>
              <a:t> </a:t>
            </a:r>
            <a:r>
              <a:rPr lang="en-US" altLang="en-US" sz="2600" b="1" u="sng" dirty="0" err="1">
                <a:solidFill>
                  <a:srgbClr val="FFFF00"/>
                </a:solidFill>
                <a:latin typeface="Times New Roman" panose="02020603050405020304" pitchFamily="18" charset="0"/>
              </a:rPr>
              <a:t>hướng</a:t>
            </a:r>
            <a:endParaRPr lang="en-US" altLang="en-US" sz="2600" b="1" u="sng" dirty="0">
              <a:solidFill>
                <a:srgbClr val="FFFF00"/>
              </a:solidFill>
              <a:latin typeface="Times New Roman" panose="02020603050405020304" pitchFamily="18" charset="0"/>
            </a:endParaRPr>
          </a:p>
        </p:txBody>
      </p:sp>
      <p:sp>
        <p:nvSpPr>
          <p:cNvPr id="4" name="Text Box 5">
            <a:extLst>
              <a:ext uri="{FF2B5EF4-FFF2-40B4-BE49-F238E27FC236}">
                <a16:creationId xmlns:a16="http://schemas.microsoft.com/office/drawing/2014/main" id="{36FB96DE-8B38-79C2-3804-DF8C3C2B3166}"/>
              </a:ext>
            </a:extLst>
          </p:cNvPr>
          <p:cNvSpPr txBox="1">
            <a:spLocks noChangeArrowheads="1"/>
          </p:cNvSpPr>
          <p:nvPr/>
        </p:nvSpPr>
        <p:spPr bwMode="auto">
          <a:xfrm>
            <a:off x="371475" y="2392605"/>
            <a:ext cx="4200524"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1. </a:t>
            </a:r>
            <a:r>
              <a:rPr lang="en-US" altLang="en-US" sz="2600" b="1" u="sng" dirty="0" err="1">
                <a:solidFill>
                  <a:srgbClr val="0000FF"/>
                </a:solidFill>
                <a:latin typeface="Times New Roman" panose="02020603050405020304" pitchFamily="18" charset="0"/>
              </a:rPr>
              <a:t>Thế</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nào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là</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vấn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đề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tự</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hoặc</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xã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hội</a:t>
            </a:r>
            <a:r>
              <a:rPr lang="en-US" altLang="en-US" sz="2600" b="1" u="sng" dirty="0">
                <a:solidFill>
                  <a:srgbClr val="0000FF"/>
                </a:solidFill>
                <a:latin typeface="Times New Roman" panose="02020603050405020304" pitchFamily="18" charset="0"/>
              </a:rPr>
              <a:t>?</a:t>
            </a:r>
          </a:p>
        </p:txBody>
      </p:sp>
      <p:sp>
        <p:nvSpPr>
          <p:cNvPr id="5" name="Text Box 5">
            <a:extLst>
              <a:ext uri="{FF2B5EF4-FFF2-40B4-BE49-F238E27FC236}">
                <a16:creationId xmlns:a16="http://schemas.microsoft.com/office/drawing/2014/main" id="{D959F496-378F-BE3B-BB3C-96E3BA7CBFC3}"/>
              </a:ext>
            </a:extLst>
          </p:cNvPr>
          <p:cNvSpPr txBox="1">
            <a:spLocks noChangeArrowheads="1"/>
          </p:cNvSpPr>
          <p:nvPr/>
        </p:nvSpPr>
        <p:spPr bwMode="auto">
          <a:xfrm>
            <a:off x="310475" y="4432069"/>
            <a:ext cx="420052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2.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số</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lưu</a:t>
            </a:r>
            <a:r>
              <a:rPr lang="en-US" altLang="en-US" sz="2600" b="1" u="sng" dirty="0">
                <a:solidFill>
                  <a:srgbClr val="0000FF"/>
                </a:solidFill>
                <a:latin typeface="Times New Roman" panose="02020603050405020304" pitchFamily="18" charset="0"/>
              </a:rPr>
              <a:t> ý </a:t>
            </a:r>
            <a:r>
              <a:rPr lang="en-US" altLang="en-US" sz="2600" b="1" u="sng" dirty="0" err="1">
                <a:solidFill>
                  <a:srgbClr val="0000FF"/>
                </a:solidFill>
                <a:latin typeface="Times New Roman" panose="02020603050405020304" pitchFamily="18" charset="0"/>
              </a:rPr>
              <a:t>khi</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endParaRPr lang="en-US" altLang="en-US" sz="2600" b="1" u="sng" dirty="0">
              <a:solidFill>
                <a:srgbClr val="0000FF"/>
              </a:solidFill>
              <a:latin typeface="Times New Roman" panose="02020603050405020304" pitchFamily="18" charset="0"/>
            </a:endParaRPr>
          </a:p>
        </p:txBody>
      </p:sp>
      <p:sp>
        <p:nvSpPr>
          <p:cNvPr id="13" name="Line 3">
            <a:extLst>
              <a:ext uri="{FF2B5EF4-FFF2-40B4-BE49-F238E27FC236}">
                <a16:creationId xmlns:a16="http://schemas.microsoft.com/office/drawing/2014/main" id="{A97CF150-BA08-D680-3CE4-CC338494D3AD}"/>
              </a:ext>
            </a:extLst>
          </p:cNvPr>
          <p:cNvSpPr>
            <a:spLocks noChangeShapeType="1"/>
          </p:cNvSpPr>
          <p:nvPr/>
        </p:nvSpPr>
        <p:spPr bwMode="auto">
          <a:xfrm>
            <a:off x="4648200" y="1565275"/>
            <a:ext cx="0" cy="5113338"/>
          </a:xfrm>
          <a:prstGeom prst="line">
            <a:avLst/>
          </a:prstGeom>
          <a:noFill/>
          <a:ln w="9525">
            <a:solidFill>
              <a:srgbClr val="000000"/>
            </a:solidFill>
            <a:round/>
            <a:headEnd/>
            <a:tailEnd/>
          </a:ln>
        </p:spPr>
        <p:txBody>
          <a:bodyPr wrap="none" anchor="ctr"/>
          <a:lstStyle/>
          <a:p>
            <a:pPr>
              <a:defRPr/>
            </a:pPr>
            <a:endParaRPr lang="en-US" kern="0">
              <a:solidFill>
                <a:srgbClr val="000000"/>
              </a:solidFill>
              <a:latin typeface="Times New Roman" panose="02020603050405020304" pitchFamily="18" charset="0"/>
            </a:endParaRPr>
          </a:p>
        </p:txBody>
      </p:sp>
      <p:sp>
        <p:nvSpPr>
          <p:cNvPr id="6" name="Text Box 4">
            <a:extLst>
              <a:ext uri="{FF2B5EF4-FFF2-40B4-BE49-F238E27FC236}">
                <a16:creationId xmlns:a16="http://schemas.microsoft.com/office/drawing/2014/main" id="{B40AB3E1-ADF5-C41E-2E1D-6737E7EA1730}"/>
              </a:ext>
            </a:extLst>
          </p:cNvPr>
          <p:cNvSpPr txBox="1">
            <a:spLocks noChangeArrowheads="1"/>
          </p:cNvSpPr>
          <p:nvPr/>
        </p:nvSpPr>
        <p:spPr bwMode="auto">
          <a:xfrm>
            <a:off x="371766" y="5853927"/>
            <a:ext cx="3971633"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None/>
            </a:pPr>
            <a:r>
              <a:rPr lang="en-US" altLang="en-US" sz="2600" b="1" u="sng" dirty="0">
                <a:solidFill>
                  <a:srgbClr val="FFFF00"/>
                </a:solidFill>
                <a:latin typeface="Times New Roman" panose="02020603050405020304" pitchFamily="18" charset="0"/>
              </a:rPr>
              <a:t>II. </a:t>
            </a:r>
            <a:r>
              <a:rPr lang="en-US" altLang="en-US" sz="2600" b="1" u="sng" dirty="0" err="1">
                <a:solidFill>
                  <a:srgbClr val="FFFF00"/>
                </a:solidFill>
                <a:latin typeface="Times New Roman" panose="02020603050405020304" pitchFamily="18" charset="0"/>
              </a:rPr>
              <a:t>Thực</a:t>
            </a:r>
            <a:r>
              <a:rPr lang="en-US" altLang="en-US" sz="2600" b="1" u="sng" dirty="0">
                <a:solidFill>
                  <a:srgbClr val="FFFF00"/>
                </a:solidFill>
                <a:latin typeface="Times New Roman" panose="02020603050405020304" pitchFamily="18" charset="0"/>
              </a:rPr>
              <a:t> </a:t>
            </a:r>
            <a:r>
              <a:rPr lang="en-US" altLang="en-US" sz="2600" b="1" u="sng" dirty="0" err="1">
                <a:solidFill>
                  <a:srgbClr val="FFFF00"/>
                </a:solidFill>
                <a:latin typeface="Times New Roman" panose="02020603050405020304" pitchFamily="18" charset="0"/>
              </a:rPr>
              <a:t>hành</a:t>
            </a:r>
            <a:endParaRPr lang="en-US" altLang="en-US" sz="2600" b="1" u="sng" dirty="0">
              <a:solidFill>
                <a:srgbClr val="FFFF00"/>
              </a:solidFill>
              <a:latin typeface="Times New Roman" panose="02020603050405020304" pitchFamily="18" charset="0"/>
            </a:endParaRPr>
          </a:p>
        </p:txBody>
      </p:sp>
      <p:sp>
        <p:nvSpPr>
          <p:cNvPr id="7" name="Rectangle 6">
            <a:extLst>
              <a:ext uri="{FF2B5EF4-FFF2-40B4-BE49-F238E27FC236}">
                <a16:creationId xmlns:a16="http://schemas.microsoft.com/office/drawing/2014/main" id="{409235E4-A17B-2CA7-A681-6E0F2B4E6C15}"/>
              </a:ext>
            </a:extLst>
          </p:cNvPr>
          <p:cNvSpPr/>
          <p:nvPr/>
        </p:nvSpPr>
        <p:spPr>
          <a:xfrm>
            <a:off x="914404" y="802485"/>
            <a:ext cx="10746251"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8" name="TextBox 7">
            <a:extLst>
              <a:ext uri="{FF2B5EF4-FFF2-40B4-BE49-F238E27FC236}">
                <a16:creationId xmlns:a16="http://schemas.microsoft.com/office/drawing/2014/main" id="{FF9DEE18-3CA7-42FF-F021-41E8513ED8F7}"/>
              </a:ext>
            </a:extLst>
          </p:cNvPr>
          <p:cNvSpPr txBox="1"/>
          <p:nvPr/>
        </p:nvSpPr>
        <p:spPr>
          <a:xfrm>
            <a:off x="1255147" y="76200"/>
            <a:ext cx="10030541" cy="553998"/>
          </a:xfrm>
          <a:prstGeom prst="rect">
            <a:avLst/>
          </a:prstGeom>
          <a:noFill/>
        </p:spPr>
        <p:txBody>
          <a:bodyPr wrap="square">
            <a:spAutoFit/>
          </a:bodyPr>
          <a:lstStyle/>
          <a:p>
            <a:pPr algn="ctr" eaLnBrk="0" fontAlgn="base" hangingPunct="0">
              <a:spcBef>
                <a:spcPct val="0"/>
              </a:spcBef>
              <a:spcAft>
                <a:spcPct val="0"/>
              </a:spcAft>
              <a:defRPr/>
            </a:pPr>
            <a:r>
              <a:rPr lang="en-US" sz="30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66CA1852-04B4-229D-44EA-0AABAD1F87CF}"/>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7411" name="Rectangle 15">
            <a:extLst>
              <a:ext uri="{FF2B5EF4-FFF2-40B4-BE49-F238E27FC236}">
                <a16:creationId xmlns:a16="http://schemas.microsoft.com/office/drawing/2014/main" id="{ABDDD83F-C265-5457-BD85-39A98BC98769}"/>
              </a:ext>
            </a:extLst>
          </p:cNvPr>
          <p:cNvSpPr>
            <a:spLocks noChangeArrowheads="1"/>
          </p:cNvSpPr>
          <p:nvPr/>
        </p:nvSpPr>
        <p:spPr bwMode="auto">
          <a:xfrm>
            <a:off x="381000" y="609601"/>
            <a:ext cx="114300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7412" name="Object 2">
            <a:extLst>
              <a:ext uri="{FF2B5EF4-FFF2-40B4-BE49-F238E27FC236}">
                <a16:creationId xmlns:a16="http://schemas.microsoft.com/office/drawing/2014/main" id="{3A22BE92-406B-C085-ECFC-3FB992AA4459}"/>
              </a:ext>
            </a:extLst>
          </p:cNvPr>
          <p:cNvGraphicFramePr>
            <a:graphicFrameLocks noChangeAspect="1"/>
          </p:cNvGraphicFramePr>
          <p:nvPr>
            <p:extLst>
              <p:ext uri="{D42A27DB-BD31-4B8C-83A1-F6EECF244321}">
                <p14:modId xmlns:p14="http://schemas.microsoft.com/office/powerpoint/2010/main" val="28720418"/>
              </p:ext>
            </p:extLst>
          </p:nvPr>
        </p:nvGraphicFramePr>
        <p:xfrm>
          <a:off x="10067925" y="5823254"/>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17412" name="Object 2">
                        <a:extLst>
                          <a:ext uri="{FF2B5EF4-FFF2-40B4-BE49-F238E27FC236}">
                            <a16:creationId xmlns:a16="http://schemas.microsoft.com/office/drawing/2014/main" id="{3A22BE92-406B-C085-ECFC-3FB992AA44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7925" y="5823254"/>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3" name="Object 13">
            <a:extLst>
              <a:ext uri="{FF2B5EF4-FFF2-40B4-BE49-F238E27FC236}">
                <a16:creationId xmlns:a16="http://schemas.microsoft.com/office/drawing/2014/main" id="{940E6838-4AE8-1C7A-3F70-AE75D7FD2EE6}"/>
              </a:ext>
            </a:extLst>
          </p:cNvPr>
          <p:cNvGraphicFramePr>
            <a:graphicFrameLocks noChangeAspect="1"/>
          </p:cNvGraphicFramePr>
          <p:nvPr>
            <p:extLst>
              <p:ext uri="{D42A27DB-BD31-4B8C-83A1-F6EECF244321}">
                <p14:modId xmlns:p14="http://schemas.microsoft.com/office/powerpoint/2010/main" val="945895217"/>
              </p:ext>
            </p:extLst>
          </p:nvPr>
        </p:nvGraphicFramePr>
        <p:xfrm>
          <a:off x="610710" y="751262"/>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17413" name="Object 13">
                        <a:extLst>
                          <a:ext uri="{FF2B5EF4-FFF2-40B4-BE49-F238E27FC236}">
                            <a16:creationId xmlns:a16="http://schemas.microsoft.com/office/drawing/2014/main" id="{940E6838-4AE8-1C7A-3F70-AE75D7FD2E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710" y="751262"/>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4" name="Rectangle 8">
            <a:extLst>
              <a:ext uri="{FF2B5EF4-FFF2-40B4-BE49-F238E27FC236}">
                <a16:creationId xmlns:a16="http://schemas.microsoft.com/office/drawing/2014/main" id="{D745FB4F-1118-0C14-9CCD-7C5D1E054447}"/>
              </a:ext>
            </a:extLst>
          </p:cNvPr>
          <p:cNvSpPr>
            <a:spLocks noChangeArrowheads="1"/>
          </p:cNvSpPr>
          <p:nvPr/>
        </p:nvSpPr>
        <p:spPr bwMode="auto">
          <a:xfrm>
            <a:off x="381000" y="1"/>
            <a:ext cx="114300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7415" name="Group 9">
            <a:extLst>
              <a:ext uri="{FF2B5EF4-FFF2-40B4-BE49-F238E27FC236}">
                <a16:creationId xmlns:a16="http://schemas.microsoft.com/office/drawing/2014/main" id="{5C222793-B09F-D21F-FB51-FCC510A304D7}"/>
              </a:ext>
            </a:extLst>
          </p:cNvPr>
          <p:cNvGrpSpPr>
            <a:grpSpLocks noChangeAspect="1"/>
          </p:cNvGrpSpPr>
          <p:nvPr/>
        </p:nvGrpSpPr>
        <p:grpSpPr bwMode="auto">
          <a:xfrm>
            <a:off x="10896600" y="17463"/>
            <a:ext cx="914400" cy="609600"/>
            <a:chOff x="96" y="0"/>
            <a:chExt cx="480" cy="624"/>
          </a:xfrm>
        </p:grpSpPr>
        <p:pic>
          <p:nvPicPr>
            <p:cNvPr id="17428" name="Picture 10" descr="226">
              <a:extLst>
                <a:ext uri="{FF2B5EF4-FFF2-40B4-BE49-F238E27FC236}">
                  <a16:creationId xmlns:a16="http://schemas.microsoft.com/office/drawing/2014/main" id="{F8E19C25-8B8B-CA4A-C767-F0A19E93F2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11" descr="211">
              <a:extLst>
                <a:ext uri="{FF2B5EF4-FFF2-40B4-BE49-F238E27FC236}">
                  <a16:creationId xmlns:a16="http://schemas.microsoft.com/office/drawing/2014/main" id="{E71FB2F3-F1E0-B229-D96C-81B55C5DA19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7416" name="Group 9">
            <a:extLst>
              <a:ext uri="{FF2B5EF4-FFF2-40B4-BE49-F238E27FC236}">
                <a16:creationId xmlns:a16="http://schemas.microsoft.com/office/drawing/2014/main" id="{7F34FDF8-42B2-8B70-33E4-E6105CC03208}"/>
              </a:ext>
            </a:extLst>
          </p:cNvPr>
          <p:cNvGrpSpPr>
            <a:grpSpLocks noChangeAspect="1"/>
          </p:cNvGrpSpPr>
          <p:nvPr/>
        </p:nvGrpSpPr>
        <p:grpSpPr bwMode="auto">
          <a:xfrm>
            <a:off x="380999" y="25866"/>
            <a:ext cx="914400" cy="623888"/>
            <a:chOff x="96" y="0"/>
            <a:chExt cx="480" cy="624"/>
          </a:xfrm>
        </p:grpSpPr>
        <p:pic>
          <p:nvPicPr>
            <p:cNvPr id="17426" name="Picture 10" descr="226">
              <a:extLst>
                <a:ext uri="{FF2B5EF4-FFF2-40B4-BE49-F238E27FC236}">
                  <a16:creationId xmlns:a16="http://schemas.microsoft.com/office/drawing/2014/main" id="{43A612B1-FA75-8DC9-BAC3-EB6D8C88DA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1" descr="211">
              <a:extLst>
                <a:ext uri="{FF2B5EF4-FFF2-40B4-BE49-F238E27FC236}">
                  <a16:creationId xmlns:a16="http://schemas.microsoft.com/office/drawing/2014/main" id="{E1659CF0-BAAD-CD26-597D-8F0C052E05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417" name="Picture 2" descr="C:\Program Files\Microsoft Office\MEDIA\CAGCAT10\j0233018.wmf">
            <a:extLst>
              <a:ext uri="{FF2B5EF4-FFF2-40B4-BE49-F238E27FC236}">
                <a16:creationId xmlns:a16="http://schemas.microsoft.com/office/drawing/2014/main" id="{80D795F0-1674-1BB8-9364-6E70D9B0760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777412" y="4661976"/>
            <a:ext cx="1447800" cy="1993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 descr="C:\Program Files\Microsoft Office\MEDIA\CAGCAT10\j0233018.wmf">
            <a:extLst>
              <a:ext uri="{FF2B5EF4-FFF2-40B4-BE49-F238E27FC236}">
                <a16:creationId xmlns:a16="http://schemas.microsoft.com/office/drawing/2014/main" id="{CDE54A4B-6DFC-9FA1-5A88-6E8A2D45918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2450" y="4855188"/>
            <a:ext cx="1524000" cy="1855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4308413E-1C0B-26A7-336C-2108949D3E75}"/>
              </a:ext>
            </a:extLst>
          </p:cNvPr>
          <p:cNvSpPr txBox="1"/>
          <p:nvPr/>
        </p:nvSpPr>
        <p:spPr>
          <a:xfrm>
            <a:off x="552450" y="2613392"/>
            <a:ext cx="11106151" cy="1384995"/>
          </a:xfrm>
          <a:prstGeom prst="rect">
            <a:avLst/>
          </a:prstGeom>
          <a:solidFill>
            <a:srgbClr val="00B050"/>
          </a:solidFill>
          <a:ln w="6350" cap="flat" cmpd="sng" algn="ctr">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a:defRPr/>
            </a:pPr>
            <a:r>
              <a:rPr lang="nl-NL" altLang="en-US" sz="2800" b="1" kern="0" dirty="0">
                <a:solidFill>
                  <a:prstClr val="white"/>
                </a:solidFill>
                <a:latin typeface="Times New Roman" panose="02020603050405020304" pitchFamily="18" charset="0"/>
                <a:cs typeface="Times New Roman" panose="02020603050405020304" pitchFamily="18" charset="0"/>
              </a:rPr>
              <a:t>Bài tập: Em hãy thay mặt nhóm để trình bày báo cáo kết quả nghiên cứu về vấn đề tác động của việc sử dụng mạng xã hội đến tình hình học tập của học sinh ở trường em</a:t>
            </a:r>
            <a:endParaRPr lang="en-US" altLang="en-US" sz="2800" b="1" kern="0" dirty="0">
              <a:solidFill>
                <a:prstClr val="white"/>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24564CAE-6487-13D1-D820-044687298EA7}"/>
              </a:ext>
            </a:extLst>
          </p:cNvPr>
          <p:cNvSpPr/>
          <p:nvPr/>
        </p:nvSpPr>
        <p:spPr>
          <a:xfrm>
            <a:off x="1066801" y="802485"/>
            <a:ext cx="10591800"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3" name="TextBox 2">
            <a:extLst>
              <a:ext uri="{FF2B5EF4-FFF2-40B4-BE49-F238E27FC236}">
                <a16:creationId xmlns:a16="http://schemas.microsoft.com/office/drawing/2014/main" id="{B5EC75C2-4CEE-5799-A6B2-2B970F376482}"/>
              </a:ext>
            </a:extLst>
          </p:cNvPr>
          <p:cNvSpPr txBox="1"/>
          <p:nvPr/>
        </p:nvSpPr>
        <p:spPr>
          <a:xfrm>
            <a:off x="1620839" y="76200"/>
            <a:ext cx="9047161" cy="553998"/>
          </a:xfrm>
          <a:prstGeom prst="rect">
            <a:avLst/>
          </a:prstGeom>
          <a:noFill/>
        </p:spPr>
        <p:txBody>
          <a:bodyPr wrap="square">
            <a:spAutoFit/>
          </a:bodyPr>
          <a:lstStyle/>
          <a:p>
            <a:pPr algn="ctr" eaLnBrk="0" fontAlgn="base" hangingPunct="0">
              <a:spcBef>
                <a:spcPct val="0"/>
              </a:spcBef>
              <a:spcAft>
                <a:spcPct val="0"/>
              </a:spcAft>
              <a:defRPr/>
            </a:pPr>
            <a:r>
              <a:rPr lang="en-US" sz="30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F2905ABE-3836-92E3-FF06-160C186E6AC1}"/>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18435" name="Rectangle 15">
            <a:extLst>
              <a:ext uri="{FF2B5EF4-FFF2-40B4-BE49-F238E27FC236}">
                <a16:creationId xmlns:a16="http://schemas.microsoft.com/office/drawing/2014/main" id="{835B53FD-9DEC-70D2-C14C-0A4273305D69}"/>
              </a:ext>
            </a:extLst>
          </p:cNvPr>
          <p:cNvSpPr>
            <a:spLocks noChangeArrowheads="1"/>
          </p:cNvSpPr>
          <p:nvPr/>
        </p:nvSpPr>
        <p:spPr bwMode="auto">
          <a:xfrm>
            <a:off x="304800" y="609601"/>
            <a:ext cx="115062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18436" name="Object 2">
            <a:extLst>
              <a:ext uri="{FF2B5EF4-FFF2-40B4-BE49-F238E27FC236}">
                <a16:creationId xmlns:a16="http://schemas.microsoft.com/office/drawing/2014/main" id="{D4A994CC-7F2B-8641-B859-5786F9EDB6A2}"/>
              </a:ext>
            </a:extLst>
          </p:cNvPr>
          <p:cNvGraphicFramePr>
            <a:graphicFrameLocks noChangeAspect="1"/>
          </p:cNvGraphicFramePr>
          <p:nvPr>
            <p:extLst>
              <p:ext uri="{D42A27DB-BD31-4B8C-83A1-F6EECF244321}">
                <p14:modId xmlns:p14="http://schemas.microsoft.com/office/powerpoint/2010/main" val="2892105379"/>
              </p:ext>
            </p:extLst>
          </p:nvPr>
        </p:nvGraphicFramePr>
        <p:xfrm>
          <a:off x="9982200" y="5804692"/>
          <a:ext cx="1743075" cy="887413"/>
        </p:xfrm>
        <a:graphic>
          <a:graphicData uri="http://schemas.openxmlformats.org/presentationml/2006/ole">
            <mc:AlternateContent xmlns:mc="http://schemas.openxmlformats.org/markup-compatibility/2006">
              <mc:Choice xmlns:v="urn:schemas-microsoft-com:vml" Requires="v">
                <p:oleObj r:id="rId3" imgW="1999793" imgH="1831543" progId="">
                  <p:embed/>
                </p:oleObj>
              </mc:Choice>
              <mc:Fallback>
                <p:oleObj r:id="rId3" imgW="1999793" imgH="1831543" progId="">
                  <p:embed/>
                  <p:pic>
                    <p:nvPicPr>
                      <p:cNvPr id="18436" name="Object 2">
                        <a:extLst>
                          <a:ext uri="{FF2B5EF4-FFF2-40B4-BE49-F238E27FC236}">
                            <a16:creationId xmlns:a16="http://schemas.microsoft.com/office/drawing/2014/main" id="{D4A994CC-7F2B-8641-B859-5786F9EDB6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2200" y="5804692"/>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437" name="Object 13">
            <a:extLst>
              <a:ext uri="{FF2B5EF4-FFF2-40B4-BE49-F238E27FC236}">
                <a16:creationId xmlns:a16="http://schemas.microsoft.com/office/drawing/2014/main" id="{77A55050-3D39-6DA1-54FE-90EF17A422F0}"/>
              </a:ext>
            </a:extLst>
          </p:cNvPr>
          <p:cNvGraphicFramePr>
            <a:graphicFrameLocks noChangeAspect="1"/>
          </p:cNvGraphicFramePr>
          <p:nvPr>
            <p:extLst>
              <p:ext uri="{D42A27DB-BD31-4B8C-83A1-F6EECF244321}">
                <p14:modId xmlns:p14="http://schemas.microsoft.com/office/powerpoint/2010/main" val="4104932036"/>
              </p:ext>
            </p:extLst>
          </p:nvPr>
        </p:nvGraphicFramePr>
        <p:xfrm>
          <a:off x="504825" y="685800"/>
          <a:ext cx="706437" cy="609600"/>
        </p:xfrm>
        <a:graphic>
          <a:graphicData uri="http://schemas.openxmlformats.org/presentationml/2006/ole">
            <mc:AlternateContent xmlns:mc="http://schemas.openxmlformats.org/markup-compatibility/2006">
              <mc:Choice xmlns:v="urn:schemas-microsoft-com:vml" Requires="v">
                <p:oleObj r:id="rId5" imgW="1278331" imgH="1273759" progId="">
                  <p:embed/>
                </p:oleObj>
              </mc:Choice>
              <mc:Fallback>
                <p:oleObj r:id="rId5" imgW="1278331" imgH="1273759" progId="">
                  <p:embed/>
                  <p:pic>
                    <p:nvPicPr>
                      <p:cNvPr id="18437" name="Object 13">
                        <a:extLst>
                          <a:ext uri="{FF2B5EF4-FFF2-40B4-BE49-F238E27FC236}">
                            <a16:creationId xmlns:a16="http://schemas.microsoft.com/office/drawing/2014/main" id="{77A55050-3D39-6DA1-54FE-90EF17A422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825" y="685800"/>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8" name="Rectangle 8">
            <a:extLst>
              <a:ext uri="{FF2B5EF4-FFF2-40B4-BE49-F238E27FC236}">
                <a16:creationId xmlns:a16="http://schemas.microsoft.com/office/drawing/2014/main" id="{8CF0E05C-31E4-5328-15E1-B7F815DE6C62}"/>
              </a:ext>
            </a:extLst>
          </p:cNvPr>
          <p:cNvSpPr>
            <a:spLocks noChangeArrowheads="1"/>
          </p:cNvSpPr>
          <p:nvPr/>
        </p:nvSpPr>
        <p:spPr bwMode="auto">
          <a:xfrm>
            <a:off x="304799" y="1"/>
            <a:ext cx="11420475"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18439" name="Group 9">
            <a:extLst>
              <a:ext uri="{FF2B5EF4-FFF2-40B4-BE49-F238E27FC236}">
                <a16:creationId xmlns:a16="http://schemas.microsoft.com/office/drawing/2014/main" id="{CEF7979E-6095-5DB1-9415-4C7202A228C6}"/>
              </a:ext>
            </a:extLst>
          </p:cNvPr>
          <p:cNvGrpSpPr>
            <a:grpSpLocks noChangeAspect="1"/>
          </p:cNvGrpSpPr>
          <p:nvPr/>
        </p:nvGrpSpPr>
        <p:grpSpPr bwMode="auto">
          <a:xfrm>
            <a:off x="10763250" y="76200"/>
            <a:ext cx="914400" cy="609600"/>
            <a:chOff x="96" y="0"/>
            <a:chExt cx="480" cy="624"/>
          </a:xfrm>
        </p:grpSpPr>
        <p:pic>
          <p:nvPicPr>
            <p:cNvPr id="18472" name="Picture 10" descr="226">
              <a:extLst>
                <a:ext uri="{FF2B5EF4-FFF2-40B4-BE49-F238E27FC236}">
                  <a16:creationId xmlns:a16="http://schemas.microsoft.com/office/drawing/2014/main" id="{CE2CBCB7-EF5B-6A39-599F-D7183D36445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3" name="Picture 11" descr="211">
              <a:extLst>
                <a:ext uri="{FF2B5EF4-FFF2-40B4-BE49-F238E27FC236}">
                  <a16:creationId xmlns:a16="http://schemas.microsoft.com/office/drawing/2014/main" id="{BD7079AB-ADB2-7D0E-5189-B965B81FBB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440" name="Group 9">
            <a:extLst>
              <a:ext uri="{FF2B5EF4-FFF2-40B4-BE49-F238E27FC236}">
                <a16:creationId xmlns:a16="http://schemas.microsoft.com/office/drawing/2014/main" id="{50611E95-5126-EA30-55BF-CDE9581F52E8}"/>
              </a:ext>
            </a:extLst>
          </p:cNvPr>
          <p:cNvGrpSpPr>
            <a:grpSpLocks noChangeAspect="1"/>
          </p:cNvGrpSpPr>
          <p:nvPr/>
        </p:nvGrpSpPr>
        <p:grpSpPr bwMode="auto">
          <a:xfrm>
            <a:off x="388620" y="-52388"/>
            <a:ext cx="914400" cy="623888"/>
            <a:chOff x="96" y="0"/>
            <a:chExt cx="480" cy="624"/>
          </a:xfrm>
        </p:grpSpPr>
        <p:pic>
          <p:nvPicPr>
            <p:cNvPr id="18470" name="Picture 10" descr="226">
              <a:extLst>
                <a:ext uri="{FF2B5EF4-FFF2-40B4-BE49-F238E27FC236}">
                  <a16:creationId xmlns:a16="http://schemas.microsoft.com/office/drawing/2014/main" id="{90CC43F4-979C-2F70-12C7-21D5C06066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71" name="Picture 11" descr="211">
              <a:extLst>
                <a:ext uri="{FF2B5EF4-FFF2-40B4-BE49-F238E27FC236}">
                  <a16:creationId xmlns:a16="http://schemas.microsoft.com/office/drawing/2014/main" id="{5BE35190-1A0C-955A-75E4-B75F6A9B72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a:extLst>
              <a:ext uri="{FF2B5EF4-FFF2-40B4-BE49-F238E27FC236}">
                <a16:creationId xmlns:a16="http://schemas.microsoft.com/office/drawing/2014/main" id="{CF0918E0-45FB-CB9F-DE76-4A487B2870C6}"/>
              </a:ext>
            </a:extLst>
          </p:cNvPr>
          <p:cNvGrpSpPr>
            <a:grpSpLocks/>
          </p:cNvGrpSpPr>
          <p:nvPr/>
        </p:nvGrpSpPr>
        <p:grpSpPr bwMode="auto">
          <a:xfrm>
            <a:off x="5310189" y="1855789"/>
            <a:ext cx="4814887" cy="860425"/>
            <a:chOff x="3785411" y="1855788"/>
            <a:chExt cx="4815664" cy="860425"/>
          </a:xfrm>
        </p:grpSpPr>
        <p:sp>
          <p:nvSpPr>
            <p:cNvPr id="2" name="Google Shape;5694;p80">
              <a:extLst>
                <a:ext uri="{FF2B5EF4-FFF2-40B4-BE49-F238E27FC236}">
                  <a16:creationId xmlns:a16="http://schemas.microsoft.com/office/drawing/2014/main" id="{1EF82D6C-D111-D5A6-6FFA-03147715AFF3}"/>
                </a:ext>
              </a:extLst>
            </p:cNvPr>
            <p:cNvSpPr txBox="1">
              <a:spLocks noChangeArrowheads="1"/>
            </p:cNvSpPr>
            <p:nvPr/>
          </p:nvSpPr>
          <p:spPr bwMode="auto">
            <a:xfrm>
              <a:off x="4723774" y="1855788"/>
              <a:ext cx="746245" cy="723900"/>
            </a:xfrm>
            <a:prstGeom prst="rect">
              <a:avLst/>
            </a:prstGeom>
            <a:noFill/>
            <a:ln>
              <a:noFill/>
            </a:ln>
          </p:spPr>
          <p:txBody>
            <a:bodyPr spcFirstLastPara="1" lIns="91400" tIns="91400" rIns="91400" bIns="91400">
              <a:normAutofit fontScale="97500"/>
            </a:bodyPr>
            <a:lstStyle>
              <a:defPPr marR="0" lvl="0" algn="l" rtl="0">
                <a:lnSpc>
                  <a:spcPct val="100000"/>
                </a:lnSpc>
                <a:spcBef>
                  <a:spcPts val="0"/>
                </a:spcBef>
                <a:spcAft>
                  <a:spcPts val="0"/>
                </a:spcAft>
              </a:defPPr>
              <a:lvl1pPr lvl="0" algn="l" rtl="0" eaLnBrk="0" fontAlgn="base" hangingPunct="0">
                <a:lnSpc>
                  <a:spcPct val="90000"/>
                </a:lnSpc>
                <a:spcBef>
                  <a:spcPts val="0"/>
                </a:spcBef>
                <a:spcAft>
                  <a:spcPts val="0"/>
                </a:spcAft>
                <a:buClr>
                  <a:schemeClr val="dk1"/>
                </a:buClr>
                <a:buSzPts val="1800"/>
                <a:buFont typeface="Arial" panose="020B0604020202020204" pitchFamily="34" charset="0"/>
                <a:buNone/>
                <a:defRPr sz="1400">
                  <a:solidFill>
                    <a:srgbClr val="000000"/>
                  </a:solidFill>
                  <a:latin typeface="Arial"/>
                  <a:ea typeface="Arial"/>
                  <a:cs typeface="Arial"/>
                  <a:sym typeface="Arial" panose="020B0604020202020204" pitchFamily="34" charset="0"/>
                </a:defRPr>
              </a:lvl1pPr>
              <a:lvl2pPr lvl="1"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2pPr>
              <a:lvl3pPr lvl="2"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3pPr>
              <a:lvl4pPr lvl="3"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4pPr>
              <a:lvl5pPr lvl="4"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algn="ctr" eaLnBrk="1" hangingPunct="1">
                <a:lnSpc>
                  <a:spcPct val="100000"/>
                </a:lnSpc>
                <a:spcBef>
                  <a:spcPct val="0"/>
                </a:spcBef>
                <a:spcAft>
                  <a:spcPct val="0"/>
                </a:spcAft>
                <a:buClr>
                  <a:srgbClr val="000000"/>
                </a:buClr>
                <a:buSzPts val="3600"/>
                <a:defRPr/>
              </a:pPr>
              <a:endParaRPr lang="en-US" altLang="en-US" sz="3600" b="1" kern="0" dirty="0">
                <a:latin typeface="Times New Roman" panose="02020603050405020304" pitchFamily="18" charset="0"/>
                <a:cs typeface="Times New Roman" panose="02020603050405020304" pitchFamily="18" charset="0"/>
                <a:sym typeface="Times New Roman" panose="02020603050405020304" pitchFamily="18" charset="0"/>
              </a:endParaRPr>
            </a:p>
          </p:txBody>
        </p:sp>
        <p:grpSp>
          <p:nvGrpSpPr>
            <p:cNvPr id="18464" name="Group 12">
              <a:extLst>
                <a:ext uri="{FF2B5EF4-FFF2-40B4-BE49-F238E27FC236}">
                  <a16:creationId xmlns:a16="http://schemas.microsoft.com/office/drawing/2014/main" id="{608E1A23-4565-027E-372F-014AD96BF412}"/>
                </a:ext>
              </a:extLst>
            </p:cNvPr>
            <p:cNvGrpSpPr>
              <a:grpSpLocks/>
            </p:cNvGrpSpPr>
            <p:nvPr/>
          </p:nvGrpSpPr>
          <p:grpSpPr bwMode="auto">
            <a:xfrm>
              <a:off x="3785411" y="1866900"/>
              <a:ext cx="4815664" cy="849313"/>
              <a:chOff x="3785411" y="1866900"/>
              <a:chExt cx="4815664" cy="849313"/>
            </a:xfrm>
          </p:grpSpPr>
          <p:grpSp>
            <p:nvGrpSpPr>
              <p:cNvPr id="18465" name="Google Shape;5673;p80">
                <a:extLst>
                  <a:ext uri="{FF2B5EF4-FFF2-40B4-BE49-F238E27FC236}">
                    <a16:creationId xmlns:a16="http://schemas.microsoft.com/office/drawing/2014/main" id="{B20C57A4-8497-0B25-0698-CCECEEBB2CD4}"/>
                  </a:ext>
                </a:extLst>
              </p:cNvPr>
              <p:cNvGrpSpPr>
                <a:grpSpLocks/>
              </p:cNvGrpSpPr>
              <p:nvPr/>
            </p:nvGrpSpPr>
            <p:grpSpPr bwMode="auto">
              <a:xfrm>
                <a:off x="3983038" y="1866900"/>
                <a:ext cx="4618037" cy="849313"/>
                <a:chOff x="1481213" y="1265096"/>
                <a:chExt cx="4616017" cy="847580"/>
              </a:xfrm>
            </p:grpSpPr>
            <p:sp>
              <p:nvSpPr>
                <p:cNvPr id="18467" name="Google Shape;5674;p80">
                  <a:extLst>
                    <a:ext uri="{FF2B5EF4-FFF2-40B4-BE49-F238E27FC236}">
                      <a16:creationId xmlns:a16="http://schemas.microsoft.com/office/drawing/2014/main" id="{D009FF9B-005C-637D-B41A-B5C3C8CD2951}"/>
                    </a:ext>
                  </a:extLst>
                </p:cNvPr>
                <p:cNvSpPr>
                  <a:spLocks noChangeArrowheads="1"/>
                </p:cNvSpPr>
                <p:nvPr/>
              </p:nvSpPr>
              <p:spPr bwMode="auto">
                <a:xfrm>
                  <a:off x="2057193" y="1289071"/>
                  <a:ext cx="4040037" cy="805124"/>
                </a:xfrm>
                <a:prstGeom prst="homePlate">
                  <a:avLst>
                    <a:gd name="adj" fmla="val 49993"/>
                  </a:avLst>
                </a:prstGeom>
                <a:solidFill>
                  <a:srgbClr val="B2A0C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Clr>
                      <a:srgbClr val="000000"/>
                    </a:buClr>
                    <a:buSzPts val="1800"/>
                    <a:buNone/>
                  </a:pPr>
                  <a:r>
                    <a:rPr lang="en-US" altLang="en-US" sz="1800" dirty="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    </a:t>
                  </a:r>
                  <a:r>
                    <a:rPr lang="en-US" altLang="en-US" sz="2500" dirty="0" err="1">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Chuẩn</a:t>
                  </a:r>
                  <a:r>
                    <a:rPr lang="en-US" altLang="en-US" sz="2500" dirty="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 </a:t>
                  </a:r>
                  <a:r>
                    <a:rPr lang="en-US" altLang="en-US" sz="2500" dirty="0" err="1">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bị</a:t>
                  </a:r>
                  <a:endParaRPr lang="en-US" altLang="en-US" sz="2500" dirty="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6" name="Google Shape;5675;p80">
                  <a:extLst>
                    <a:ext uri="{FF2B5EF4-FFF2-40B4-BE49-F238E27FC236}">
                      <a16:creationId xmlns:a16="http://schemas.microsoft.com/office/drawing/2014/main" id="{133070B7-3C8C-6A59-037D-3A1A49039ACD}"/>
                    </a:ext>
                  </a:extLst>
                </p:cNvPr>
                <p:cNvSpPr/>
                <p:nvPr/>
              </p:nvSpPr>
              <p:spPr>
                <a:xfrm rot="10800000" flipH="1">
                  <a:off x="1981980" y="1941576"/>
                  <a:ext cx="401526" cy="171100"/>
                </a:xfrm>
                <a:prstGeom prst="rtTriangle">
                  <a:avLst/>
                </a:prstGeom>
                <a:solidFill>
                  <a:srgbClr val="FFC000"/>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sp>
              <p:nvSpPr>
                <p:cNvPr id="7" name="Google Shape;5676;p80">
                  <a:extLst>
                    <a:ext uri="{FF2B5EF4-FFF2-40B4-BE49-F238E27FC236}">
                      <a16:creationId xmlns:a16="http://schemas.microsoft.com/office/drawing/2014/main" id="{BD71FF0C-AB03-FDEA-25D7-E1B4801CCEF7}"/>
                    </a:ext>
                  </a:extLst>
                </p:cNvPr>
                <p:cNvSpPr/>
                <p:nvPr/>
              </p:nvSpPr>
              <p:spPr>
                <a:xfrm>
                  <a:off x="1480468" y="1265096"/>
                  <a:ext cx="804640" cy="719254"/>
                </a:xfrm>
                <a:prstGeom prst="rect">
                  <a:avLst/>
                </a:prstGeom>
                <a:solidFill>
                  <a:srgbClr val="CCC0D9"/>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grpSp>
          <p:sp>
            <p:nvSpPr>
              <p:cNvPr id="9" name="TextBox 8">
                <a:extLst>
                  <a:ext uri="{FF2B5EF4-FFF2-40B4-BE49-F238E27FC236}">
                    <a16:creationId xmlns:a16="http://schemas.microsoft.com/office/drawing/2014/main" id="{5DAE0167-08BA-09B6-C006-BBD1459BC58C}"/>
                  </a:ext>
                </a:extLst>
              </p:cNvPr>
              <p:cNvSpPr txBox="1"/>
              <p:nvPr/>
            </p:nvSpPr>
            <p:spPr>
              <a:xfrm>
                <a:off x="3785411" y="1933575"/>
                <a:ext cx="862151" cy="646113"/>
              </a:xfrm>
              <a:prstGeom prst="rect">
                <a:avLst/>
              </a:prstGeom>
              <a:noFill/>
            </p:spPr>
            <p:txBody>
              <a:bodyPr>
                <a:spAutoFit/>
              </a:bodyPr>
              <a:lstStyle/>
              <a:p>
                <a:pPr algn="ctr" fontAlgn="base">
                  <a:spcBef>
                    <a:spcPct val="0"/>
                  </a:spcBef>
                  <a:spcAft>
                    <a:spcPct val="0"/>
                  </a:spcAft>
                  <a:buClr>
                    <a:srgbClr val="000000"/>
                  </a:buClr>
                  <a:buSzPts val="3600"/>
                  <a:defRPr/>
                </a:pPr>
                <a:r>
                  <a:rPr lang="en-US" altLang="en-US" sz="3600" b="1" kern="0" dirty="0">
                    <a:solidFill>
                      <a:prstClr val="black"/>
                    </a:solidFill>
                    <a:latin typeface="Times New Roman" panose="02020603050405020304" pitchFamily="18" charset="0"/>
                    <a:cs typeface="Times New Roman" panose="02020603050405020304" pitchFamily="18" charset="0"/>
                    <a:sym typeface="Times New Roman" panose="02020603050405020304" pitchFamily="18" charset="0"/>
                  </a:rPr>
                  <a:t>01</a:t>
                </a:r>
              </a:p>
            </p:txBody>
          </p:sp>
        </p:grpSp>
      </p:grpSp>
      <p:grpSp>
        <p:nvGrpSpPr>
          <p:cNvPr id="16" name="Group 15">
            <a:extLst>
              <a:ext uri="{FF2B5EF4-FFF2-40B4-BE49-F238E27FC236}">
                <a16:creationId xmlns:a16="http://schemas.microsoft.com/office/drawing/2014/main" id="{5FCCBBF6-6672-8BC0-C5D8-4AE4A48E3011}"/>
              </a:ext>
            </a:extLst>
          </p:cNvPr>
          <p:cNvGrpSpPr>
            <a:grpSpLocks/>
          </p:cNvGrpSpPr>
          <p:nvPr/>
        </p:nvGrpSpPr>
        <p:grpSpPr bwMode="auto">
          <a:xfrm>
            <a:off x="1938339" y="2660650"/>
            <a:ext cx="4338637" cy="1073150"/>
            <a:chOff x="414338" y="2660650"/>
            <a:chExt cx="4338637" cy="1073150"/>
          </a:xfrm>
        </p:grpSpPr>
        <p:sp>
          <p:nvSpPr>
            <p:cNvPr id="10" name="Google Shape;5680;p80">
              <a:extLst>
                <a:ext uri="{FF2B5EF4-FFF2-40B4-BE49-F238E27FC236}">
                  <a16:creationId xmlns:a16="http://schemas.microsoft.com/office/drawing/2014/main" id="{3187EC5F-BF7A-D4EF-DF07-540AFCFAE5B6}"/>
                </a:ext>
              </a:extLst>
            </p:cNvPr>
            <p:cNvSpPr/>
            <p:nvPr/>
          </p:nvSpPr>
          <p:spPr bwMode="auto">
            <a:xfrm>
              <a:off x="3948113" y="2660650"/>
              <a:ext cx="804862" cy="804863"/>
            </a:xfrm>
            <a:prstGeom prst="rect">
              <a:avLst/>
            </a:prstGeom>
            <a:solidFill>
              <a:srgbClr val="FBD4B4"/>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grpSp>
          <p:nvGrpSpPr>
            <p:cNvPr id="18458" name="Group 11">
              <a:extLst>
                <a:ext uri="{FF2B5EF4-FFF2-40B4-BE49-F238E27FC236}">
                  <a16:creationId xmlns:a16="http://schemas.microsoft.com/office/drawing/2014/main" id="{093603D3-CE7D-476A-D3D6-7419C7B166AC}"/>
                </a:ext>
              </a:extLst>
            </p:cNvPr>
            <p:cNvGrpSpPr>
              <a:grpSpLocks/>
            </p:cNvGrpSpPr>
            <p:nvPr/>
          </p:nvGrpSpPr>
          <p:grpSpPr bwMode="auto">
            <a:xfrm>
              <a:off x="414338" y="2660650"/>
              <a:ext cx="4259262" cy="1073150"/>
              <a:chOff x="414338" y="2660650"/>
              <a:chExt cx="4259262" cy="1073150"/>
            </a:xfrm>
          </p:grpSpPr>
          <p:sp>
            <p:nvSpPr>
              <p:cNvPr id="11" name="Google Shape;5695;p80">
                <a:extLst>
                  <a:ext uri="{FF2B5EF4-FFF2-40B4-BE49-F238E27FC236}">
                    <a16:creationId xmlns:a16="http://schemas.microsoft.com/office/drawing/2014/main" id="{B75FFEDE-8035-C2DB-2954-227A5979156B}"/>
                  </a:ext>
                </a:extLst>
              </p:cNvPr>
              <p:cNvSpPr txBox="1">
                <a:spLocks noChangeArrowheads="1"/>
              </p:cNvSpPr>
              <p:nvPr/>
            </p:nvSpPr>
            <p:spPr bwMode="auto">
              <a:xfrm>
                <a:off x="3929063" y="2697163"/>
                <a:ext cx="744537" cy="723900"/>
              </a:xfrm>
              <a:prstGeom prst="rect">
                <a:avLst/>
              </a:prstGeom>
              <a:noFill/>
              <a:ln>
                <a:noFill/>
              </a:ln>
            </p:spPr>
            <p:txBody>
              <a:bodyPr spcFirstLastPara="1" lIns="91400" tIns="91400" rIns="91400" bIns="91400">
                <a:normAutofit fontScale="97500"/>
              </a:bodyPr>
              <a:lstStyle>
                <a:defPPr marR="0" lvl="0" algn="l" rtl="0">
                  <a:lnSpc>
                    <a:spcPct val="100000"/>
                  </a:lnSpc>
                  <a:spcBef>
                    <a:spcPts val="0"/>
                  </a:spcBef>
                  <a:spcAft>
                    <a:spcPts val="0"/>
                  </a:spcAft>
                </a:defPPr>
                <a:lvl1pPr lvl="0" algn="l" rtl="0" eaLnBrk="0" fontAlgn="base" hangingPunct="0">
                  <a:lnSpc>
                    <a:spcPct val="90000"/>
                  </a:lnSpc>
                  <a:spcBef>
                    <a:spcPts val="0"/>
                  </a:spcBef>
                  <a:spcAft>
                    <a:spcPts val="0"/>
                  </a:spcAft>
                  <a:buClr>
                    <a:schemeClr val="dk1"/>
                  </a:buClr>
                  <a:buSzPts val="1800"/>
                  <a:buFont typeface="Arial" panose="020B0604020202020204" pitchFamily="34" charset="0"/>
                  <a:buNone/>
                  <a:defRPr sz="1400">
                    <a:solidFill>
                      <a:srgbClr val="000000"/>
                    </a:solidFill>
                    <a:latin typeface="Arial"/>
                    <a:ea typeface="Arial"/>
                    <a:cs typeface="Arial"/>
                    <a:sym typeface="Arial" panose="020B0604020202020204" pitchFamily="34" charset="0"/>
                  </a:defRPr>
                </a:lvl1pPr>
                <a:lvl2pPr lvl="1"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2pPr>
                <a:lvl3pPr lvl="2"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3pPr>
                <a:lvl4pPr lvl="3"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4pPr>
                <a:lvl5pPr lvl="4"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algn="ctr" eaLnBrk="1" hangingPunct="1">
                  <a:lnSpc>
                    <a:spcPct val="100000"/>
                  </a:lnSpc>
                  <a:spcBef>
                    <a:spcPct val="0"/>
                  </a:spcBef>
                  <a:spcAft>
                    <a:spcPct val="0"/>
                  </a:spcAft>
                  <a:buClr>
                    <a:srgbClr val="000000"/>
                  </a:buClr>
                  <a:buSzPts val="3600"/>
                  <a:defRPr/>
                </a:pPr>
                <a:r>
                  <a:rPr lang="en-US" altLang="en-US" sz="3600" b="1" kern="0" dirty="0">
                    <a:latin typeface="Times New Roman" panose="02020603050405020304" pitchFamily="18" charset="0"/>
                    <a:cs typeface="Times New Roman" panose="02020603050405020304" pitchFamily="18" charset="0"/>
                    <a:sym typeface="Times New Roman" panose="02020603050405020304" pitchFamily="18" charset="0"/>
                  </a:rPr>
                  <a:t>02</a:t>
                </a:r>
              </a:p>
            </p:txBody>
          </p:sp>
          <p:grpSp>
            <p:nvGrpSpPr>
              <p:cNvPr id="18460" name="Google Shape;5677;p80">
                <a:extLst>
                  <a:ext uri="{FF2B5EF4-FFF2-40B4-BE49-F238E27FC236}">
                    <a16:creationId xmlns:a16="http://schemas.microsoft.com/office/drawing/2014/main" id="{DFE415AD-7D0B-4F73-8C02-E262BD202144}"/>
                  </a:ext>
                </a:extLst>
              </p:cNvPr>
              <p:cNvGrpSpPr>
                <a:grpSpLocks/>
              </p:cNvGrpSpPr>
              <p:nvPr/>
            </p:nvGrpSpPr>
            <p:grpSpPr bwMode="auto">
              <a:xfrm>
                <a:off x="414338" y="2660650"/>
                <a:ext cx="4081462" cy="1073150"/>
                <a:chOff x="565999" y="1683609"/>
                <a:chExt cx="4677281" cy="1072688"/>
              </a:xfrm>
            </p:grpSpPr>
            <p:sp>
              <p:nvSpPr>
                <p:cNvPr id="18461" name="Google Shape;5678;p80">
                  <a:extLst>
                    <a:ext uri="{FF2B5EF4-FFF2-40B4-BE49-F238E27FC236}">
                      <a16:creationId xmlns:a16="http://schemas.microsoft.com/office/drawing/2014/main" id="{05753E51-D6F1-5680-3BD7-515F3D5BE4CD}"/>
                    </a:ext>
                  </a:extLst>
                </p:cNvPr>
                <p:cNvSpPr>
                  <a:spLocks noChangeArrowheads="1"/>
                </p:cNvSpPr>
                <p:nvPr/>
              </p:nvSpPr>
              <p:spPr bwMode="auto">
                <a:xfrm flipH="1">
                  <a:off x="565999" y="1683609"/>
                  <a:ext cx="4038726" cy="804516"/>
                </a:xfrm>
                <a:prstGeom prst="homePlate">
                  <a:avLst>
                    <a:gd name="adj" fmla="val 49992"/>
                  </a:avLst>
                </a:prstGeom>
                <a:solidFill>
                  <a:srgbClr val="FABF8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Clr>
                      <a:srgbClr val="000000"/>
                    </a:buClr>
                    <a:buSzPts val="1800"/>
                    <a:buNone/>
                  </a:pPr>
                  <a:r>
                    <a:rPr lang="en-US" altLang="en-US" sz="25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Xem và củng cố dàn ý đã lập ở phần viết</a:t>
                  </a:r>
                </a:p>
              </p:txBody>
            </p:sp>
            <p:sp>
              <p:nvSpPr>
                <p:cNvPr id="14" name="Google Shape;5679;p80">
                  <a:extLst>
                    <a:ext uri="{FF2B5EF4-FFF2-40B4-BE49-F238E27FC236}">
                      <a16:creationId xmlns:a16="http://schemas.microsoft.com/office/drawing/2014/main" id="{75807F1A-3F41-17AF-8417-E3A51158194C}"/>
                    </a:ext>
                  </a:extLst>
                </p:cNvPr>
                <p:cNvSpPr/>
                <p:nvPr/>
              </p:nvSpPr>
              <p:spPr>
                <a:xfrm rot="10800000">
                  <a:off x="4659303" y="2521448"/>
                  <a:ext cx="583977" cy="234849"/>
                </a:xfrm>
                <a:prstGeom prst="rtTriangle">
                  <a:avLst/>
                </a:prstGeom>
                <a:solidFill>
                  <a:srgbClr val="70AD47"/>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grpSp>
        </p:grpSp>
      </p:grpSp>
      <p:grpSp>
        <p:nvGrpSpPr>
          <p:cNvPr id="17" name="Group 16">
            <a:extLst>
              <a:ext uri="{FF2B5EF4-FFF2-40B4-BE49-F238E27FC236}">
                <a16:creationId xmlns:a16="http://schemas.microsoft.com/office/drawing/2014/main" id="{72FABB5A-DB98-6E11-F9B5-40BBCEEF5447}"/>
              </a:ext>
            </a:extLst>
          </p:cNvPr>
          <p:cNvGrpSpPr>
            <a:grpSpLocks/>
          </p:cNvGrpSpPr>
          <p:nvPr/>
        </p:nvGrpSpPr>
        <p:grpSpPr bwMode="auto">
          <a:xfrm>
            <a:off x="5453063" y="3576639"/>
            <a:ext cx="4876800" cy="809625"/>
            <a:chOff x="3929063" y="3577247"/>
            <a:chExt cx="4877242" cy="809016"/>
          </a:xfrm>
        </p:grpSpPr>
        <p:sp>
          <p:nvSpPr>
            <p:cNvPr id="18" name="Google Shape;5684;p80">
              <a:extLst>
                <a:ext uri="{FF2B5EF4-FFF2-40B4-BE49-F238E27FC236}">
                  <a16:creationId xmlns:a16="http://schemas.microsoft.com/office/drawing/2014/main" id="{E4710303-A198-82A2-1797-2AF2588F4E19}"/>
                </a:ext>
              </a:extLst>
            </p:cNvPr>
            <p:cNvSpPr/>
            <p:nvPr/>
          </p:nvSpPr>
          <p:spPr bwMode="auto">
            <a:xfrm>
              <a:off x="3998919" y="3582005"/>
              <a:ext cx="804935" cy="804258"/>
            </a:xfrm>
            <a:prstGeom prst="rect">
              <a:avLst/>
            </a:prstGeom>
            <a:solidFill>
              <a:srgbClr val="93B3D7"/>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grpSp>
          <p:nvGrpSpPr>
            <p:cNvPr id="18452" name="Group 7">
              <a:extLst>
                <a:ext uri="{FF2B5EF4-FFF2-40B4-BE49-F238E27FC236}">
                  <a16:creationId xmlns:a16="http://schemas.microsoft.com/office/drawing/2014/main" id="{4F3FAFA6-6ADA-5B75-79D5-419990A0047D}"/>
                </a:ext>
              </a:extLst>
            </p:cNvPr>
            <p:cNvGrpSpPr>
              <a:grpSpLocks/>
            </p:cNvGrpSpPr>
            <p:nvPr/>
          </p:nvGrpSpPr>
          <p:grpSpPr bwMode="auto">
            <a:xfrm>
              <a:off x="3929063" y="3577247"/>
              <a:ext cx="4877242" cy="804862"/>
              <a:chOff x="3929063" y="3577247"/>
              <a:chExt cx="4877242" cy="804862"/>
            </a:xfrm>
          </p:grpSpPr>
          <p:sp>
            <p:nvSpPr>
              <p:cNvPr id="19" name="Google Shape;5695;p80">
                <a:extLst>
                  <a:ext uri="{FF2B5EF4-FFF2-40B4-BE49-F238E27FC236}">
                    <a16:creationId xmlns:a16="http://schemas.microsoft.com/office/drawing/2014/main" id="{305BBD79-5DC6-BA07-DF2E-D68A97F8DCCE}"/>
                  </a:ext>
                </a:extLst>
              </p:cNvPr>
              <p:cNvSpPr txBox="1">
                <a:spLocks noChangeArrowheads="1"/>
              </p:cNvSpPr>
              <p:nvPr/>
            </p:nvSpPr>
            <p:spPr bwMode="auto">
              <a:xfrm>
                <a:off x="3929063" y="3605801"/>
                <a:ext cx="744604" cy="723355"/>
              </a:xfrm>
              <a:prstGeom prst="rect">
                <a:avLst/>
              </a:prstGeom>
              <a:noFill/>
              <a:ln>
                <a:noFill/>
              </a:ln>
            </p:spPr>
            <p:txBody>
              <a:bodyPr spcFirstLastPara="1" lIns="91400" tIns="91400" rIns="91400" bIns="91400">
                <a:normAutofit fontScale="97500"/>
              </a:bodyPr>
              <a:lstStyle>
                <a:defPPr marR="0" lvl="0" algn="l" rtl="0">
                  <a:lnSpc>
                    <a:spcPct val="100000"/>
                  </a:lnSpc>
                  <a:spcBef>
                    <a:spcPts val="0"/>
                  </a:spcBef>
                  <a:spcAft>
                    <a:spcPts val="0"/>
                  </a:spcAft>
                </a:defPPr>
                <a:lvl1pPr lvl="0" algn="l" rtl="0" eaLnBrk="0" fontAlgn="base" hangingPunct="0">
                  <a:lnSpc>
                    <a:spcPct val="90000"/>
                  </a:lnSpc>
                  <a:spcBef>
                    <a:spcPts val="0"/>
                  </a:spcBef>
                  <a:spcAft>
                    <a:spcPts val="0"/>
                  </a:spcAft>
                  <a:buClr>
                    <a:schemeClr val="dk1"/>
                  </a:buClr>
                  <a:buSzPts val="1800"/>
                  <a:buFont typeface="Arial" panose="020B0604020202020204" pitchFamily="34" charset="0"/>
                  <a:buNone/>
                  <a:defRPr sz="1400">
                    <a:solidFill>
                      <a:srgbClr val="000000"/>
                    </a:solidFill>
                    <a:latin typeface="Arial"/>
                    <a:ea typeface="Arial"/>
                    <a:cs typeface="Arial"/>
                    <a:sym typeface="Arial" panose="020B0604020202020204" pitchFamily="34" charset="0"/>
                  </a:defRPr>
                </a:lvl1pPr>
                <a:lvl2pPr lvl="1"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2pPr>
                <a:lvl3pPr lvl="2"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3pPr>
                <a:lvl4pPr lvl="3"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4pPr>
                <a:lvl5pPr lvl="4"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algn="ctr" eaLnBrk="1" hangingPunct="1">
                  <a:lnSpc>
                    <a:spcPct val="100000"/>
                  </a:lnSpc>
                  <a:spcBef>
                    <a:spcPct val="0"/>
                  </a:spcBef>
                  <a:spcAft>
                    <a:spcPct val="0"/>
                  </a:spcAft>
                  <a:buClr>
                    <a:srgbClr val="000000"/>
                  </a:buClr>
                  <a:buSzPts val="3600"/>
                  <a:defRPr/>
                </a:pPr>
                <a:r>
                  <a:rPr lang="en-US" altLang="en-US" sz="3600" b="1" kern="0" dirty="0">
                    <a:latin typeface="Times New Roman" panose="02020603050405020304" pitchFamily="18" charset="0"/>
                    <a:cs typeface="Times New Roman" panose="02020603050405020304" pitchFamily="18" charset="0"/>
                    <a:sym typeface="Times New Roman" panose="02020603050405020304" pitchFamily="18" charset="0"/>
                  </a:rPr>
                  <a:t>03</a:t>
                </a:r>
              </a:p>
            </p:txBody>
          </p:sp>
          <p:grpSp>
            <p:nvGrpSpPr>
              <p:cNvPr id="18454" name="Google Shape;5681;p80">
                <a:extLst>
                  <a:ext uri="{FF2B5EF4-FFF2-40B4-BE49-F238E27FC236}">
                    <a16:creationId xmlns:a16="http://schemas.microsoft.com/office/drawing/2014/main" id="{D70CD3E1-8CA7-A7A9-DCB5-BE9CDD577E20}"/>
                  </a:ext>
                </a:extLst>
              </p:cNvPr>
              <p:cNvGrpSpPr>
                <a:grpSpLocks/>
              </p:cNvGrpSpPr>
              <p:nvPr/>
            </p:nvGrpSpPr>
            <p:grpSpPr bwMode="auto">
              <a:xfrm>
                <a:off x="4766118" y="3577247"/>
                <a:ext cx="4040187" cy="804862"/>
                <a:chOff x="4572683" y="3155695"/>
                <a:chExt cx="4039264" cy="805030"/>
              </a:xfrm>
            </p:grpSpPr>
            <p:sp>
              <p:nvSpPr>
                <p:cNvPr id="18455" name="Google Shape;5682;p80">
                  <a:extLst>
                    <a:ext uri="{FF2B5EF4-FFF2-40B4-BE49-F238E27FC236}">
                      <a16:creationId xmlns:a16="http://schemas.microsoft.com/office/drawing/2014/main" id="{24CEB027-F675-1BE2-D9C1-14813CD563B2}"/>
                    </a:ext>
                  </a:extLst>
                </p:cNvPr>
                <p:cNvSpPr>
                  <a:spLocks noChangeArrowheads="1"/>
                </p:cNvSpPr>
                <p:nvPr/>
              </p:nvSpPr>
              <p:spPr bwMode="auto">
                <a:xfrm>
                  <a:off x="4572683" y="3155695"/>
                  <a:ext cx="4039264" cy="805030"/>
                </a:xfrm>
                <a:prstGeom prst="homePlate">
                  <a:avLst>
                    <a:gd name="adj" fmla="val 49989"/>
                  </a:avLst>
                </a:prstGeom>
                <a:solidFill>
                  <a:srgbClr val="4472C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Clr>
                      <a:srgbClr val="000000"/>
                    </a:buClr>
                    <a:buSzPts val="1800"/>
                    <a:buNone/>
                  </a:pPr>
                  <a:r>
                    <a:rPr lang="en-US" altLang="en-US" sz="25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Thực hành nói và nghe</a:t>
                  </a:r>
                </a:p>
              </p:txBody>
            </p:sp>
            <p:sp>
              <p:nvSpPr>
                <p:cNvPr id="22" name="Google Shape;5683;p80">
                  <a:extLst>
                    <a:ext uri="{FF2B5EF4-FFF2-40B4-BE49-F238E27FC236}">
                      <a16:creationId xmlns:a16="http://schemas.microsoft.com/office/drawing/2014/main" id="{65430236-F68A-1EB5-D772-C2D93E6E6698}"/>
                    </a:ext>
                  </a:extLst>
                </p:cNvPr>
                <p:cNvSpPr/>
                <p:nvPr/>
              </p:nvSpPr>
              <p:spPr>
                <a:xfrm rot="10800000" flipH="1">
                  <a:off x="4572316" y="3788763"/>
                  <a:ext cx="401583" cy="171357"/>
                </a:xfrm>
                <a:prstGeom prst="rtTriangle">
                  <a:avLst/>
                </a:prstGeom>
                <a:solidFill>
                  <a:srgbClr val="366092"/>
                </a:solidFill>
                <a:ln>
                  <a:noFill/>
                </a:ln>
              </p:spPr>
              <p:txBody>
                <a:bodyPr spcFirstLastPara="1" lIns="121900" tIns="121900" rIns="121900" bIns="121900" anchor="ctr"/>
                <a:lstStyle/>
                <a:p>
                  <a:pPr>
                    <a:buClr>
                      <a:srgbClr val="000000"/>
                    </a:buClr>
                    <a:buSzPts val="1800"/>
                    <a:defRPr/>
                  </a:pPr>
                  <a:endParaRPr kern="0">
                    <a:solidFill>
                      <a:srgbClr val="000000"/>
                    </a:solidFill>
                    <a:latin typeface="Times New Roman"/>
                    <a:ea typeface="Times New Roman"/>
                    <a:cs typeface="Times New Roman"/>
                    <a:sym typeface="Times New Roman"/>
                  </a:endParaRPr>
                </a:p>
              </p:txBody>
            </p:sp>
          </p:grpSp>
        </p:grpSp>
      </p:grpSp>
      <p:grpSp>
        <p:nvGrpSpPr>
          <p:cNvPr id="20" name="Group 19">
            <a:extLst>
              <a:ext uri="{FF2B5EF4-FFF2-40B4-BE49-F238E27FC236}">
                <a16:creationId xmlns:a16="http://schemas.microsoft.com/office/drawing/2014/main" id="{B92662F7-D736-E027-88F1-0B03C8D54154}"/>
              </a:ext>
            </a:extLst>
          </p:cNvPr>
          <p:cNvGrpSpPr>
            <a:grpSpLocks/>
          </p:cNvGrpSpPr>
          <p:nvPr/>
        </p:nvGrpSpPr>
        <p:grpSpPr bwMode="auto">
          <a:xfrm>
            <a:off x="1905000" y="4419600"/>
            <a:ext cx="4438650" cy="808038"/>
            <a:chOff x="381000" y="4505122"/>
            <a:chExt cx="4438650" cy="808241"/>
          </a:xfrm>
        </p:grpSpPr>
        <p:sp>
          <p:nvSpPr>
            <p:cNvPr id="24" name="Google Shape;5688;p80">
              <a:extLst>
                <a:ext uri="{FF2B5EF4-FFF2-40B4-BE49-F238E27FC236}">
                  <a16:creationId xmlns:a16="http://schemas.microsoft.com/office/drawing/2014/main" id="{E2768BAF-FAF4-9AA2-34FC-EA6508A4BC3C}"/>
                </a:ext>
              </a:extLst>
            </p:cNvPr>
            <p:cNvSpPr/>
            <p:nvPr/>
          </p:nvSpPr>
          <p:spPr bwMode="auto">
            <a:xfrm>
              <a:off x="4014788" y="4508298"/>
              <a:ext cx="804862" cy="805065"/>
            </a:xfrm>
            <a:prstGeom prst="rect">
              <a:avLst/>
            </a:prstGeom>
            <a:solidFill>
              <a:srgbClr val="00DEBA"/>
            </a:solidFill>
            <a:ln>
              <a:noFill/>
            </a:ln>
          </p:spPr>
          <p:txBody>
            <a:bodyPr spcFirstLastPara="1" lIns="121900" tIns="121900" rIns="121900" bIns="121900" anchor="ctr"/>
            <a:lstStyle/>
            <a:p>
              <a:pPr>
                <a:buClr>
                  <a:srgbClr val="000000"/>
                </a:buClr>
                <a:buSzPts val="1800"/>
                <a:defRPr/>
              </a:pPr>
              <a:endParaRPr kern="0" dirty="0">
                <a:solidFill>
                  <a:srgbClr val="000000"/>
                </a:solidFill>
                <a:latin typeface="Times New Roman"/>
                <a:ea typeface="Times New Roman"/>
                <a:cs typeface="Times New Roman"/>
                <a:sym typeface="Times New Roman"/>
              </a:endParaRPr>
            </a:p>
          </p:txBody>
        </p:sp>
        <p:grpSp>
          <p:nvGrpSpPr>
            <p:cNvPr id="18448" name="Group 4">
              <a:extLst>
                <a:ext uri="{FF2B5EF4-FFF2-40B4-BE49-F238E27FC236}">
                  <a16:creationId xmlns:a16="http://schemas.microsoft.com/office/drawing/2014/main" id="{CA4B9B3C-299D-FE02-2F79-21E24C68074B}"/>
                </a:ext>
              </a:extLst>
            </p:cNvPr>
            <p:cNvGrpSpPr>
              <a:grpSpLocks/>
            </p:cNvGrpSpPr>
            <p:nvPr/>
          </p:nvGrpSpPr>
          <p:grpSpPr bwMode="auto">
            <a:xfrm>
              <a:off x="381000" y="4505122"/>
              <a:ext cx="4349750" cy="804863"/>
              <a:chOff x="381000" y="4505122"/>
              <a:chExt cx="4349750" cy="804863"/>
            </a:xfrm>
          </p:grpSpPr>
          <p:sp>
            <p:nvSpPr>
              <p:cNvPr id="25" name="Google Shape;5695;p80">
                <a:extLst>
                  <a:ext uri="{FF2B5EF4-FFF2-40B4-BE49-F238E27FC236}">
                    <a16:creationId xmlns:a16="http://schemas.microsoft.com/office/drawing/2014/main" id="{338920B8-26F0-5051-8ECE-C215EE590A3A}"/>
                  </a:ext>
                </a:extLst>
              </p:cNvPr>
              <p:cNvSpPr txBox="1">
                <a:spLocks noChangeArrowheads="1"/>
              </p:cNvSpPr>
              <p:nvPr/>
            </p:nvSpPr>
            <p:spPr bwMode="auto">
              <a:xfrm>
                <a:off x="3986213" y="4535293"/>
                <a:ext cx="744537" cy="724082"/>
              </a:xfrm>
              <a:prstGeom prst="rect">
                <a:avLst/>
              </a:prstGeom>
              <a:noFill/>
              <a:ln>
                <a:noFill/>
              </a:ln>
            </p:spPr>
            <p:txBody>
              <a:bodyPr spcFirstLastPara="1" lIns="91400" tIns="91400" rIns="91400" bIns="91400">
                <a:normAutofit fontScale="97500"/>
              </a:bodyPr>
              <a:lstStyle>
                <a:defPPr marR="0" lvl="0" algn="l" rtl="0">
                  <a:lnSpc>
                    <a:spcPct val="100000"/>
                  </a:lnSpc>
                  <a:spcBef>
                    <a:spcPts val="0"/>
                  </a:spcBef>
                  <a:spcAft>
                    <a:spcPts val="0"/>
                  </a:spcAft>
                </a:defPPr>
                <a:lvl1pPr lvl="0" algn="l" rtl="0" eaLnBrk="0" fontAlgn="base" hangingPunct="0">
                  <a:lnSpc>
                    <a:spcPct val="90000"/>
                  </a:lnSpc>
                  <a:spcBef>
                    <a:spcPts val="0"/>
                  </a:spcBef>
                  <a:spcAft>
                    <a:spcPts val="0"/>
                  </a:spcAft>
                  <a:buClr>
                    <a:schemeClr val="dk1"/>
                  </a:buClr>
                  <a:buSzPts val="1800"/>
                  <a:buFont typeface="Arial" panose="020B0604020202020204" pitchFamily="34" charset="0"/>
                  <a:buNone/>
                  <a:defRPr sz="1400">
                    <a:solidFill>
                      <a:srgbClr val="000000"/>
                    </a:solidFill>
                    <a:latin typeface="Arial"/>
                    <a:ea typeface="Arial"/>
                    <a:cs typeface="Arial"/>
                    <a:sym typeface="Arial" panose="020B0604020202020204" pitchFamily="34" charset="0"/>
                  </a:defRPr>
                </a:lvl1pPr>
                <a:lvl2pPr lvl="1"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2pPr>
                <a:lvl3pPr lvl="2"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3pPr>
                <a:lvl4pPr lvl="3"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4pPr>
                <a:lvl5pPr lvl="4" algn="l" rtl="0" eaLnBrk="0" fontAlgn="base" hangingPunct="0">
                  <a:lnSpc>
                    <a:spcPct val="100000"/>
                  </a:lnSpc>
                  <a:spcBef>
                    <a:spcPts val="0"/>
                  </a:spcBef>
                  <a:spcAft>
                    <a:spcPts val="0"/>
                  </a:spcAft>
                  <a:buClr>
                    <a:srgbClr val="000000"/>
                  </a:buClr>
                  <a:buSzPts val="1400"/>
                  <a:buFont typeface="Arial" panose="020B0604020202020204" pitchFamily="34" charset="0"/>
                  <a:buNone/>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algn="ctr" eaLnBrk="1" hangingPunct="1">
                  <a:lnSpc>
                    <a:spcPct val="100000"/>
                  </a:lnSpc>
                  <a:spcBef>
                    <a:spcPct val="0"/>
                  </a:spcBef>
                  <a:spcAft>
                    <a:spcPct val="0"/>
                  </a:spcAft>
                  <a:buClr>
                    <a:srgbClr val="000000"/>
                  </a:buClr>
                  <a:buSzPts val="3600"/>
                  <a:defRPr/>
                </a:pPr>
                <a:r>
                  <a:rPr lang="en-US" altLang="en-US" sz="3600" b="1" kern="0" dirty="0">
                    <a:latin typeface="Times New Roman" panose="02020603050405020304" pitchFamily="18" charset="0"/>
                    <a:cs typeface="Times New Roman" panose="02020603050405020304" pitchFamily="18" charset="0"/>
                    <a:sym typeface="Times New Roman" panose="02020603050405020304" pitchFamily="18" charset="0"/>
                  </a:rPr>
                  <a:t>04</a:t>
                </a:r>
              </a:p>
            </p:txBody>
          </p:sp>
          <p:sp>
            <p:nvSpPr>
              <p:cNvPr id="18450" name="Google Shape;5686;p80">
                <a:extLst>
                  <a:ext uri="{FF2B5EF4-FFF2-40B4-BE49-F238E27FC236}">
                    <a16:creationId xmlns:a16="http://schemas.microsoft.com/office/drawing/2014/main" id="{A860628E-E14C-F1A1-5C7B-A5340035C9C1}"/>
                  </a:ext>
                </a:extLst>
              </p:cNvPr>
              <p:cNvSpPr>
                <a:spLocks noChangeArrowheads="1"/>
              </p:cNvSpPr>
              <p:nvPr/>
            </p:nvSpPr>
            <p:spPr bwMode="auto">
              <a:xfrm flipH="1">
                <a:off x="381000" y="4505122"/>
                <a:ext cx="3663950" cy="804863"/>
              </a:xfrm>
              <a:prstGeom prst="homePlate">
                <a:avLst>
                  <a:gd name="adj" fmla="val 49991"/>
                </a:avLst>
              </a:prstGeom>
              <a:solidFill>
                <a:srgbClr val="20B7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Clr>
                    <a:srgbClr val="000000"/>
                  </a:buClr>
                  <a:buSzPts val="1800"/>
                  <a:buNone/>
                </a:pPr>
                <a:r>
                  <a:rPr lang="en-US" altLang="en-US" sz="2500">
                    <a:solidFill>
                      <a:srgbClr val="000000"/>
                    </a:solidFill>
                    <a:latin typeface="Times New Roman" panose="02020603050405020304" pitchFamily="18" charset="0"/>
                    <a:cs typeface="Times New Roman" panose="02020603050405020304" pitchFamily="18" charset="0"/>
                    <a:sym typeface="Times New Roman" panose="02020603050405020304" pitchFamily="18" charset="0"/>
                  </a:rPr>
                  <a:t>Kiểm tra và chỉnh sửa</a:t>
                </a:r>
              </a:p>
            </p:txBody>
          </p:sp>
        </p:grpSp>
      </p:grpSp>
      <p:sp>
        <p:nvSpPr>
          <p:cNvPr id="3" name="Rectangle 2">
            <a:extLst>
              <a:ext uri="{FF2B5EF4-FFF2-40B4-BE49-F238E27FC236}">
                <a16:creationId xmlns:a16="http://schemas.microsoft.com/office/drawing/2014/main" id="{0B284F59-BA2C-00E7-C499-3AD101A22754}"/>
              </a:ext>
            </a:extLst>
          </p:cNvPr>
          <p:cNvSpPr/>
          <p:nvPr/>
        </p:nvSpPr>
        <p:spPr>
          <a:xfrm>
            <a:off x="971550" y="802485"/>
            <a:ext cx="10458449"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4" name="TextBox 3">
            <a:extLst>
              <a:ext uri="{FF2B5EF4-FFF2-40B4-BE49-F238E27FC236}">
                <a16:creationId xmlns:a16="http://schemas.microsoft.com/office/drawing/2014/main" id="{5B878CCF-B0EC-AB26-1BC6-B6A7E4E2A10F}"/>
              </a:ext>
            </a:extLst>
          </p:cNvPr>
          <p:cNvSpPr txBox="1"/>
          <p:nvPr/>
        </p:nvSpPr>
        <p:spPr>
          <a:xfrm>
            <a:off x="2508252" y="76200"/>
            <a:ext cx="7245349" cy="553998"/>
          </a:xfrm>
          <a:prstGeom prst="rect">
            <a:avLst/>
          </a:prstGeom>
          <a:noFill/>
        </p:spPr>
        <p:txBody>
          <a:bodyPr>
            <a:spAutoFit/>
          </a:bodyPr>
          <a:lstStyle/>
          <a:p>
            <a:pPr eaLnBrk="0" fontAlgn="base" hangingPunct="0">
              <a:spcBef>
                <a:spcPct val="0"/>
              </a:spcBef>
              <a:spcAft>
                <a:spcPct val="0"/>
              </a:spcAft>
              <a:defRPr/>
            </a:pPr>
            <a:r>
              <a:rPr lang="en-US" sz="30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right)">
                                      <p:cBhvr>
                                        <p:cTn id="12" dur="1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1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right)">
                                      <p:cBhvr>
                                        <p:cTn id="22" dur="1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07D4BD52-A41D-84FB-045C-B1456AC93D8D}"/>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20483" name="Rectangle 15">
            <a:extLst>
              <a:ext uri="{FF2B5EF4-FFF2-40B4-BE49-F238E27FC236}">
                <a16:creationId xmlns:a16="http://schemas.microsoft.com/office/drawing/2014/main" id="{BF5B68E4-7A09-D30D-EA11-F8C89DE31650}"/>
              </a:ext>
            </a:extLst>
          </p:cNvPr>
          <p:cNvSpPr>
            <a:spLocks noChangeArrowheads="1"/>
          </p:cNvSpPr>
          <p:nvPr/>
        </p:nvSpPr>
        <p:spPr bwMode="auto">
          <a:xfrm>
            <a:off x="304800" y="609601"/>
            <a:ext cx="11498262"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20484" name="Object 2">
            <a:extLst>
              <a:ext uri="{FF2B5EF4-FFF2-40B4-BE49-F238E27FC236}">
                <a16:creationId xmlns:a16="http://schemas.microsoft.com/office/drawing/2014/main" id="{FFE4CAE0-CFCF-3D1B-5E07-531EB019EF10}"/>
              </a:ext>
            </a:extLst>
          </p:cNvPr>
          <p:cNvGraphicFramePr>
            <a:graphicFrameLocks noChangeAspect="1"/>
          </p:cNvGraphicFramePr>
          <p:nvPr>
            <p:extLst>
              <p:ext uri="{D42A27DB-BD31-4B8C-83A1-F6EECF244321}">
                <p14:modId xmlns:p14="http://schemas.microsoft.com/office/powerpoint/2010/main" val="1716658903"/>
              </p:ext>
            </p:extLst>
          </p:nvPr>
        </p:nvGraphicFramePr>
        <p:xfrm>
          <a:off x="9996262" y="5689239"/>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20484" name="Object 2">
                        <a:extLst>
                          <a:ext uri="{FF2B5EF4-FFF2-40B4-BE49-F238E27FC236}">
                            <a16:creationId xmlns:a16="http://schemas.microsoft.com/office/drawing/2014/main" id="{FFE4CAE0-CFCF-3D1B-5E07-531EB019EF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6262" y="5689239"/>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485" name="Object 13">
            <a:extLst>
              <a:ext uri="{FF2B5EF4-FFF2-40B4-BE49-F238E27FC236}">
                <a16:creationId xmlns:a16="http://schemas.microsoft.com/office/drawing/2014/main" id="{3022EB7E-B7F6-FB23-4CE1-51294F6F3CF4}"/>
              </a:ext>
            </a:extLst>
          </p:cNvPr>
          <p:cNvGraphicFramePr>
            <a:graphicFrameLocks noChangeAspect="1"/>
          </p:cNvGraphicFramePr>
          <p:nvPr/>
        </p:nvGraphicFramePr>
        <p:xfrm>
          <a:off x="1620839" y="627063"/>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20485" name="Object 13">
                        <a:extLst>
                          <a:ext uri="{FF2B5EF4-FFF2-40B4-BE49-F238E27FC236}">
                            <a16:creationId xmlns:a16="http://schemas.microsoft.com/office/drawing/2014/main" id="{3022EB7E-B7F6-FB23-4CE1-51294F6F3C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0839" y="627063"/>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6" name="Rectangle 8">
            <a:extLst>
              <a:ext uri="{FF2B5EF4-FFF2-40B4-BE49-F238E27FC236}">
                <a16:creationId xmlns:a16="http://schemas.microsoft.com/office/drawing/2014/main" id="{359DDF45-EB04-1236-9963-CD203E186DBC}"/>
              </a:ext>
            </a:extLst>
          </p:cNvPr>
          <p:cNvSpPr>
            <a:spLocks noChangeArrowheads="1"/>
          </p:cNvSpPr>
          <p:nvPr/>
        </p:nvSpPr>
        <p:spPr bwMode="auto">
          <a:xfrm>
            <a:off x="304800" y="1"/>
            <a:ext cx="11498262"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20487" name="Group 9">
            <a:extLst>
              <a:ext uri="{FF2B5EF4-FFF2-40B4-BE49-F238E27FC236}">
                <a16:creationId xmlns:a16="http://schemas.microsoft.com/office/drawing/2014/main" id="{B6C73C48-8D4C-56CD-4DF1-43D060838E1E}"/>
              </a:ext>
            </a:extLst>
          </p:cNvPr>
          <p:cNvGrpSpPr>
            <a:grpSpLocks noChangeAspect="1"/>
          </p:cNvGrpSpPr>
          <p:nvPr/>
        </p:nvGrpSpPr>
        <p:grpSpPr bwMode="auto">
          <a:xfrm>
            <a:off x="10867800" y="101843"/>
            <a:ext cx="914400" cy="609600"/>
            <a:chOff x="96" y="0"/>
            <a:chExt cx="480" cy="624"/>
          </a:xfrm>
        </p:grpSpPr>
        <p:pic>
          <p:nvPicPr>
            <p:cNvPr id="20503" name="Picture 10" descr="226">
              <a:extLst>
                <a:ext uri="{FF2B5EF4-FFF2-40B4-BE49-F238E27FC236}">
                  <a16:creationId xmlns:a16="http://schemas.microsoft.com/office/drawing/2014/main" id="{0C626DC9-3C4E-1E7A-2506-1D212F6E62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4" name="Picture 11" descr="211">
              <a:extLst>
                <a:ext uri="{FF2B5EF4-FFF2-40B4-BE49-F238E27FC236}">
                  <a16:creationId xmlns:a16="http://schemas.microsoft.com/office/drawing/2014/main" id="{E7E6F422-A8F4-C183-7A32-733182F9AF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488" name="Group 9">
            <a:extLst>
              <a:ext uri="{FF2B5EF4-FFF2-40B4-BE49-F238E27FC236}">
                <a16:creationId xmlns:a16="http://schemas.microsoft.com/office/drawing/2014/main" id="{1E0260BA-F6F8-E30D-693D-7765EECDB849}"/>
              </a:ext>
            </a:extLst>
          </p:cNvPr>
          <p:cNvGrpSpPr>
            <a:grpSpLocks noChangeAspect="1"/>
          </p:cNvGrpSpPr>
          <p:nvPr/>
        </p:nvGrpSpPr>
        <p:grpSpPr bwMode="auto">
          <a:xfrm>
            <a:off x="293595" y="9526"/>
            <a:ext cx="914400" cy="623888"/>
            <a:chOff x="96" y="0"/>
            <a:chExt cx="480" cy="624"/>
          </a:xfrm>
        </p:grpSpPr>
        <p:pic>
          <p:nvPicPr>
            <p:cNvPr id="20501" name="Picture 10" descr="226">
              <a:extLst>
                <a:ext uri="{FF2B5EF4-FFF2-40B4-BE49-F238E27FC236}">
                  <a16:creationId xmlns:a16="http://schemas.microsoft.com/office/drawing/2014/main" id="{48C9EF8F-674A-5401-BF94-B1F1F255FE2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2" name="Picture 11" descr="211">
              <a:extLst>
                <a:ext uri="{FF2B5EF4-FFF2-40B4-BE49-F238E27FC236}">
                  <a16:creationId xmlns:a16="http://schemas.microsoft.com/office/drawing/2014/main" id="{1C408D24-1AF9-04E7-A87E-29029341543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a:extLst>
              <a:ext uri="{FF2B5EF4-FFF2-40B4-BE49-F238E27FC236}">
                <a16:creationId xmlns:a16="http://schemas.microsoft.com/office/drawing/2014/main" id="{1AF4D8C1-7F2A-E369-AA10-AFD3908F2742}"/>
              </a:ext>
            </a:extLst>
          </p:cNvPr>
          <p:cNvSpPr txBox="1">
            <a:spLocks/>
          </p:cNvSpPr>
          <p:nvPr/>
        </p:nvSpPr>
        <p:spPr bwMode="auto">
          <a:xfrm>
            <a:off x="1207995" y="-328611"/>
            <a:ext cx="9004112" cy="976313"/>
          </a:xfrm>
          <a:prstGeom prst="rect">
            <a:avLst/>
          </a:prstGeom>
          <a:noFill/>
          <a:ln>
            <a:no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fontAlgn="auto" hangingPunct="1">
              <a:spcAft>
                <a:spcPts val="0"/>
              </a:spcAft>
              <a:defRPr/>
            </a:pPr>
            <a:endParaRPr lang="en-US" sz="24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endParaRPr>
          </a:p>
          <a:p>
            <a:pPr eaLnBrk="1" fontAlgn="auto" hangingPunct="1">
              <a:spcAft>
                <a:spcPts val="0"/>
              </a:spcAft>
              <a:defRPr/>
            </a:pP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MỘT SỐ LƯU Ý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khi</a:t>
            </a: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Trình</a:t>
            </a: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bày</a:t>
            </a: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và</a:t>
            </a: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thảo</a:t>
            </a:r>
            <a:r>
              <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 </a:t>
            </a:r>
            <a:r>
              <a:rPr lang="en-US" sz="2800" b="1" cap="all" dirty="0" err="1">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rPr>
              <a:t>luận</a:t>
            </a:r>
            <a:endParaRPr lang="en-US" sz="2800" b="1" cap="all" dirty="0">
              <a:solidFill>
                <a:srgbClr val="002060"/>
              </a:solidFill>
              <a:effectLst>
                <a:reflection blurRad="12700" stA="48000" endA="300" endPos="55000" dir="5400000" sy="-90000" algn="bl" rotWithShape="0"/>
              </a:effectLst>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CA8646C-5957-67BA-CEA6-BD334ECB92EE}"/>
              </a:ext>
            </a:extLst>
          </p:cNvPr>
          <p:cNvGraphicFramePr>
            <a:graphicFrameLocks noGrp="1"/>
          </p:cNvGraphicFramePr>
          <p:nvPr>
            <p:extLst>
              <p:ext uri="{D42A27DB-BD31-4B8C-83A1-F6EECF244321}">
                <p14:modId xmlns:p14="http://schemas.microsoft.com/office/powerpoint/2010/main" val="2299859973"/>
              </p:ext>
            </p:extLst>
          </p:nvPr>
        </p:nvGraphicFramePr>
        <p:xfrm>
          <a:off x="533400" y="762000"/>
          <a:ext cx="11125200" cy="5974080"/>
        </p:xfrm>
        <a:graphic>
          <a:graphicData uri="http://schemas.openxmlformats.org/drawingml/2006/table">
            <a:tbl>
              <a:tblPr>
                <a:tableStyleId>{5940675A-B579-460E-94D1-54222C63F5DA}</a:tableStyleId>
              </a:tblPr>
              <a:tblGrid>
                <a:gridCol w="6871083">
                  <a:extLst>
                    <a:ext uri="{9D8B030D-6E8A-4147-A177-3AD203B41FA5}">
                      <a16:colId xmlns:a16="http://schemas.microsoft.com/office/drawing/2014/main" val="20000"/>
                    </a:ext>
                  </a:extLst>
                </a:gridCol>
                <a:gridCol w="4254117">
                  <a:extLst>
                    <a:ext uri="{9D8B030D-6E8A-4147-A177-3AD203B41FA5}">
                      <a16:colId xmlns:a16="http://schemas.microsoft.com/office/drawing/2014/main" val="20001"/>
                    </a:ext>
                  </a:extLst>
                </a:gridCol>
              </a:tblGrid>
              <a:tr h="355640">
                <a:tc>
                  <a:txBody>
                    <a:bodyPr/>
                    <a:lstStyle>
                      <a:lvl1pPr marL="0" algn="l" defTabSz="914400" rtl="0" eaLnBrk="1" latinLnBrk="0" hangingPunct="1">
                        <a:spcBef>
                          <a:spcPct val="20000"/>
                        </a:spcBef>
                        <a:defRPr sz="2800" kern="1200">
                          <a:solidFill>
                            <a:schemeClr val="tx1"/>
                          </a:solidFill>
                          <a:latin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2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Người</a:t>
                      </a:r>
                      <a:r>
                        <a:rPr kumimoji="0" lang="en-US" altLang="en-US" sz="2800" b="1"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nói</a:t>
                      </a:r>
                      <a:endParaRPr kumimoji="0" lang="en-US" altLang="en-US" sz="2800" b="1"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txBody>
                  <a:tcPr marL="51428" marR="51428" marT="0" marB="0" horzOverflow="overflow">
                    <a:solidFill>
                      <a:srgbClr val="FFFF6D"/>
                    </a:solidFill>
                  </a:tcPr>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altLang="en-US" sz="2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Người</a:t>
                      </a:r>
                      <a:r>
                        <a:rPr kumimoji="0" lang="en-US" altLang="en-US" sz="2800" b="1"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800" b="1"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nghe</a:t>
                      </a:r>
                      <a:endParaRPr kumimoji="0" lang="en-US" altLang="en-US" sz="2800" b="1"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txBody>
                  <a:tcPr marL="51428" marR="51428" marT="0" marB="0" horzOverflow="overflow">
                    <a:solidFill>
                      <a:schemeClr val="accent3">
                        <a:lumMod val="20000"/>
                        <a:lumOff val="80000"/>
                      </a:schemeClr>
                    </a:solidFill>
                  </a:tcPr>
                </a:tc>
                <a:extLst>
                  <a:ext uri="{0D108BD9-81ED-4DB2-BD59-A6C34878D82A}">
                    <a16:rowId xmlns:a16="http://schemas.microsoft.com/office/drawing/2014/main" val="10000"/>
                  </a:ext>
                </a:extLst>
              </a:tr>
              <a:tr h="5334594">
                <a:tc>
                  <a:txBody>
                    <a:bodyPr/>
                    <a:lstStyle>
                      <a:lvl1pPr marL="0" algn="l" defTabSz="914400" rtl="0" eaLnBrk="1" latinLnBrk="0" hangingPunct="1">
                        <a:spcBef>
                          <a:spcPct val="20000"/>
                        </a:spcBef>
                        <a:defRPr sz="2800" kern="1200">
                          <a:solidFill>
                            <a:schemeClr val="tx1"/>
                          </a:solidFill>
                          <a:latin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a:t>
                      </a:r>
                      <a:r>
                        <a:rPr kumimoji="0" lang="vi-VN" altLang="en-US" sz="2600" b="0" u="none" strike="noStrike" cap="none" spc="-90" normalizeH="0" baseline="0" dirty="0">
                          <a:ln>
                            <a:noFill/>
                          </a:ln>
                          <a:solidFill>
                            <a:srgbClr val="002060"/>
                          </a:solidFill>
                          <a:effectLst/>
                          <a:latin typeface="Times New Roman" panose="02020603050405020304" pitchFamily="18" charset="0"/>
                          <a:cs typeface="Times New Roman" panose="02020603050405020304" pitchFamily="18" charset="0"/>
                        </a:rPr>
                        <a:t> Chào hỏi khi bắt đầu và cảm ơn khi kết thúc.</a:t>
                      </a:r>
                      <a:endParaRPr kumimoji="0" lang="en-US" altLang="en-US" sz="2600" b="0" u="none" strike="noStrike" cap="none" spc="-90"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Trình bày bài</a:t>
                      </a:r>
                      <a:r>
                        <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báo</a:t>
                      </a:r>
                      <a:r>
                        <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cáo</a:t>
                      </a: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theo dàn ý đã chuẩn bị.</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Nói rõ ràng, âm lượng phù hợp; tránh đọc bài viết đã chuẩn bị sẵn; sử dụng các phương tiện phi ngôn ngữ đi kèm (điệu bộ, cử chỉ, ánh mắt; hình ảnh, sơ đồ minh hoạ,…); đảm bảo thời gian quy định.</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Đảm bảo sự thống nhất giữa giữa nội dung với hình thức; các phương tiện hỗ trợ  trình</a:t>
                      </a:r>
                      <a:r>
                        <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bày</a:t>
                      </a: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phù hợp. Chú ý cách diễn đạt tạo sự hấp dẫn về vấn đề thảo luận,…</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spc="-50" normalizeH="0" baseline="0" dirty="0">
                          <a:ln>
                            <a:noFill/>
                          </a:ln>
                          <a:solidFill>
                            <a:srgbClr val="002060"/>
                          </a:solidFill>
                          <a:effectLst/>
                          <a:latin typeface="Times New Roman" panose="02020603050405020304" pitchFamily="18" charset="0"/>
                          <a:cs typeface="Times New Roman" panose="02020603050405020304" pitchFamily="18" charset="0"/>
                        </a:rPr>
                        <a:t>+ Trả lời các câu hỏi của người nghe (nếu có)</a:t>
                      </a:r>
                      <a:endParaRPr kumimoji="0" lang="en-US" altLang="en-US" sz="2600" b="0" u="none" strike="noStrike" cap="none" spc="-50"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Thái độ tự tin, thoải mái</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Chú ý về thời gian</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txBody>
                  <a:tcPr marL="51428" marR="51428" marT="0" marB="0" horzOverflow="overflow"/>
                </a:tc>
                <a:tc>
                  <a:txBody>
                    <a:bodyPr/>
                    <a:lstStyle>
                      <a:lvl1pPr marL="0" algn="l" defTabSz="914400" rtl="0" eaLnBrk="1" latinLnBrk="0" hangingPunct="1">
                        <a:spcBef>
                          <a:spcPct val="20000"/>
                        </a:spcBef>
                        <a:defRPr sz="2800" kern="1200">
                          <a:solidFill>
                            <a:schemeClr val="tx1"/>
                          </a:solidFill>
                          <a:latin typeface="Arial" panose="020B0604020202020204" pitchFamily="34" charset="0"/>
                        </a:defRPr>
                      </a:lvl1pPr>
                      <a:lvl2pPr marL="742950" indent="-285750" algn="l" defTabSz="914400" rtl="0" eaLnBrk="1" latinLnBrk="0" hangingPunct="1">
                        <a:spcBef>
                          <a:spcPct val="20000"/>
                        </a:spcBef>
                        <a:defRPr sz="2400" kern="1200">
                          <a:solidFill>
                            <a:schemeClr val="tx1"/>
                          </a:solidFill>
                          <a:latin typeface="Arial" panose="020B0604020202020204" pitchFamily="34" charset="0"/>
                        </a:defRPr>
                      </a:lvl2pPr>
                      <a:lvl3pPr marL="1143000" indent="-228600" algn="l" defTabSz="914400" rtl="0" eaLnBrk="1" latinLnBrk="0" hangingPunct="1">
                        <a:spcBef>
                          <a:spcPct val="20000"/>
                        </a:spcBef>
                        <a:defRPr sz="2000" kern="1200">
                          <a:solidFill>
                            <a:schemeClr val="tx1"/>
                          </a:solidFill>
                          <a:latin typeface="Arial" panose="020B0604020202020204" pitchFamily="34" charset="0"/>
                        </a:defRPr>
                      </a:lvl3pPr>
                      <a:lvl4pPr marL="1600200" indent="-228600" algn="l" defTabSz="914400" rtl="0" eaLnBrk="1" latinLnBrk="0" hangingPunct="1">
                        <a:spcBef>
                          <a:spcPct val="20000"/>
                        </a:spcBef>
                        <a:defRPr sz="1800" kern="1200">
                          <a:solidFill>
                            <a:schemeClr val="tx1"/>
                          </a:solidFill>
                          <a:latin typeface="Arial" panose="020B0604020202020204" pitchFamily="34" charset="0"/>
                        </a:defRPr>
                      </a:lvl4pPr>
                      <a:lvl5pPr marL="2057400" indent="-228600" algn="l" defTabSz="914400" rtl="0" eaLnBrk="1" latinLnBrk="0" hangingPunct="1">
                        <a:spcBef>
                          <a:spcPct val="20000"/>
                        </a:spcBef>
                        <a:defRPr sz="1800" kern="1200">
                          <a:solidFill>
                            <a:schemeClr val="tx1"/>
                          </a:solidFill>
                          <a:latin typeface="Arial" panose="020B0604020202020204" pitchFamily="34" charset="0"/>
                        </a:defRPr>
                      </a:lvl5pPr>
                      <a:lvl6pPr marL="25146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6pPr>
                      <a:lvl7pPr marL="29718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7pPr>
                      <a:lvl8pPr marL="34290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8pPr>
                      <a:lvl9pPr marL="3886200" indent="-228600" algn="l" defTabSz="914400" rtl="0" eaLnBrk="0" fontAlgn="base" latinLnBrk="0" hangingPunct="0">
                        <a:spcBef>
                          <a:spcPct val="20000"/>
                        </a:spcBef>
                        <a:spcAft>
                          <a:spcPct val="0"/>
                        </a:spcAft>
                        <a:defRPr sz="1800" kern="1200">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Lắng nghe tích cực</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Ghi chép nội dung chưa rõ, chi tiết thú vị, đặc sắc, câu hỏi muốn đặt ra </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 Thể hiện sắc thái biểu cảm, các phương tiện hỗ trợ: sử dụng các yếu tố cử chỉ, nét mặt, ánh mắt để khích lệ người nói.</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Có thể trao đổi thêm quan niệm cá nhân về nội dung của bài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trình</a:t>
                      </a:r>
                      <a:r>
                        <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bày</a:t>
                      </a: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a:t>
                      </a:r>
                      <a:endPar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vi-VN"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Chú ý thời gian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trình</a:t>
                      </a:r>
                      <a:r>
                        <a:rPr kumimoji="0" lang="en-US" altLang="en-US" sz="2600" b="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rPr>
                        <a:t> </a:t>
                      </a:r>
                      <a:r>
                        <a:rPr kumimoji="0" lang="en-US" altLang="en-US" sz="2600" b="0" u="none" strike="noStrike" cap="none" normalizeH="0" baseline="0" dirty="0" err="1">
                          <a:ln>
                            <a:noFill/>
                          </a:ln>
                          <a:solidFill>
                            <a:srgbClr val="002060"/>
                          </a:solidFill>
                          <a:effectLst/>
                          <a:latin typeface="Times New Roman" panose="02020603050405020304" pitchFamily="18" charset="0"/>
                          <a:cs typeface="Times New Roman" panose="02020603050405020304" pitchFamily="18" charset="0"/>
                        </a:rPr>
                        <a:t>bày</a:t>
                      </a:r>
                      <a:endParaRPr kumimoji="0" lang="en-US" altLang="en-US" sz="2600" b="0" i="0" u="none" strike="noStrike" cap="none" normalizeH="0" baseline="0" dirty="0">
                        <a:ln>
                          <a:noFill/>
                        </a:ln>
                        <a:solidFill>
                          <a:srgbClr val="002060"/>
                        </a:solidFill>
                        <a:effectLst/>
                        <a:latin typeface="Times New Roman" panose="02020603050405020304" pitchFamily="18" charset="0"/>
                        <a:cs typeface="Times New Roman" panose="02020603050405020304" pitchFamily="18" charset="0"/>
                      </a:endParaRPr>
                    </a:p>
                  </a:txBody>
                  <a:tcPr marL="51428" marR="51428" marT="0" marB="0" horzOverflow="overflow"/>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34">
            <a:extLst>
              <a:ext uri="{FF2B5EF4-FFF2-40B4-BE49-F238E27FC236}">
                <a16:creationId xmlns:a16="http://schemas.microsoft.com/office/drawing/2014/main" id="{01BBCC15-60D4-D643-0878-CBFCFBEBA9BF}"/>
              </a:ext>
            </a:extLst>
          </p:cNvPr>
          <p:cNvSpPr txBox="1">
            <a:spLocks noChangeArrowheads="1"/>
          </p:cNvSpPr>
          <p:nvPr/>
        </p:nvSpPr>
        <p:spPr bwMode="auto">
          <a:xfrm>
            <a:off x="2777836" y="1144589"/>
            <a:ext cx="184731" cy="461665"/>
          </a:xfrm>
          <a:prstGeom prst="rect">
            <a:avLst/>
          </a:prstGeom>
          <a:noFill/>
          <a:ln w="9525">
            <a:noFill/>
            <a:miter lim="800000"/>
            <a:headEnd/>
            <a:tailEnd/>
          </a:ln>
        </p:spPr>
        <p:txBody>
          <a:bodyPr wrap="none">
            <a:spAutoFit/>
          </a:bodyPr>
          <a:lstStyle/>
          <a:p>
            <a:pPr algn="ctr" eaLnBrk="0" fontAlgn="base" hangingPunct="0">
              <a:spcBef>
                <a:spcPct val="0"/>
              </a:spcBef>
              <a:spcAft>
                <a:spcPct val="0"/>
              </a:spcAft>
              <a:defRPr/>
            </a:pPr>
            <a:endParaRPr lang="en-US" sz="2400" b="1">
              <a:solidFill>
                <a:srgbClr val="FFFF00"/>
              </a:solidFill>
              <a:effectLst>
                <a:outerShdw blurRad="38100" dist="38100" dir="2700000" algn="tl">
                  <a:srgbClr val="000000"/>
                </a:outerShdw>
              </a:effectLst>
              <a:latin typeface="Arial" charset="0"/>
              <a:cs typeface="Arial" panose="020B0604020202020204" pitchFamily="34" charset="0"/>
            </a:endParaRPr>
          </a:p>
        </p:txBody>
      </p:sp>
      <p:sp>
        <p:nvSpPr>
          <p:cNvPr id="21507" name="Rectangle 15">
            <a:extLst>
              <a:ext uri="{FF2B5EF4-FFF2-40B4-BE49-F238E27FC236}">
                <a16:creationId xmlns:a16="http://schemas.microsoft.com/office/drawing/2014/main" id="{8B19C1EC-BEDF-5ED6-B8FA-B7C363B57D1B}"/>
              </a:ext>
            </a:extLst>
          </p:cNvPr>
          <p:cNvSpPr>
            <a:spLocks noChangeArrowheads="1"/>
          </p:cNvSpPr>
          <p:nvPr/>
        </p:nvSpPr>
        <p:spPr bwMode="auto">
          <a:xfrm>
            <a:off x="304800" y="609601"/>
            <a:ext cx="11506200" cy="6143625"/>
          </a:xfrm>
          <a:prstGeom prst="rect">
            <a:avLst/>
          </a:prstGeom>
          <a:noFill/>
          <a:ln w="57150" cmpd="thinThick">
            <a:solidFill>
              <a:srgbClr val="FF33CC"/>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000000"/>
              </a:solidFill>
              <a:latin typeface="Arial" panose="020B0604020202020204" pitchFamily="34" charset="0"/>
              <a:cs typeface="Arial" panose="020B0604020202020204" pitchFamily="34" charset="0"/>
            </a:endParaRPr>
          </a:p>
        </p:txBody>
      </p:sp>
      <p:graphicFrame>
        <p:nvGraphicFramePr>
          <p:cNvPr id="21508" name="Object 2">
            <a:extLst>
              <a:ext uri="{FF2B5EF4-FFF2-40B4-BE49-F238E27FC236}">
                <a16:creationId xmlns:a16="http://schemas.microsoft.com/office/drawing/2014/main" id="{003E1F2E-DCDC-A636-4A4C-0053D163B0E2}"/>
              </a:ext>
            </a:extLst>
          </p:cNvPr>
          <p:cNvGraphicFramePr>
            <a:graphicFrameLocks noChangeAspect="1"/>
          </p:cNvGraphicFramePr>
          <p:nvPr/>
        </p:nvGraphicFramePr>
        <p:xfrm>
          <a:off x="8924926" y="5791201"/>
          <a:ext cx="1743075" cy="887413"/>
        </p:xfrm>
        <a:graphic>
          <a:graphicData uri="http://schemas.openxmlformats.org/presentationml/2006/ole">
            <mc:AlternateContent xmlns:mc="http://schemas.openxmlformats.org/markup-compatibility/2006">
              <mc:Choice xmlns:v="urn:schemas-microsoft-com:vml" Requires="v">
                <p:oleObj r:id="rId2" imgW="1999793" imgH="1831543" progId="">
                  <p:embed/>
                </p:oleObj>
              </mc:Choice>
              <mc:Fallback>
                <p:oleObj r:id="rId2" imgW="1999793" imgH="1831543" progId="">
                  <p:embed/>
                  <p:pic>
                    <p:nvPicPr>
                      <p:cNvPr id="21508" name="Object 2">
                        <a:extLst>
                          <a:ext uri="{FF2B5EF4-FFF2-40B4-BE49-F238E27FC236}">
                            <a16:creationId xmlns:a16="http://schemas.microsoft.com/office/drawing/2014/main" id="{003E1F2E-DCDC-A636-4A4C-0053D163B0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926" y="5791201"/>
                        <a:ext cx="1743075"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509" name="Object 13">
            <a:extLst>
              <a:ext uri="{FF2B5EF4-FFF2-40B4-BE49-F238E27FC236}">
                <a16:creationId xmlns:a16="http://schemas.microsoft.com/office/drawing/2014/main" id="{7AF9816A-E1F7-EE0B-BFDC-E51CBDFCC925}"/>
              </a:ext>
            </a:extLst>
          </p:cNvPr>
          <p:cNvGraphicFramePr>
            <a:graphicFrameLocks noChangeAspect="1"/>
          </p:cNvGraphicFramePr>
          <p:nvPr>
            <p:extLst>
              <p:ext uri="{D42A27DB-BD31-4B8C-83A1-F6EECF244321}">
                <p14:modId xmlns:p14="http://schemas.microsoft.com/office/powerpoint/2010/main" val="1487091991"/>
              </p:ext>
            </p:extLst>
          </p:nvPr>
        </p:nvGraphicFramePr>
        <p:xfrm>
          <a:off x="381000" y="682874"/>
          <a:ext cx="706437" cy="609600"/>
        </p:xfrm>
        <a:graphic>
          <a:graphicData uri="http://schemas.openxmlformats.org/presentationml/2006/ole">
            <mc:AlternateContent xmlns:mc="http://schemas.openxmlformats.org/markup-compatibility/2006">
              <mc:Choice xmlns:v="urn:schemas-microsoft-com:vml" Requires="v">
                <p:oleObj r:id="rId4" imgW="1278331" imgH="1273759" progId="">
                  <p:embed/>
                </p:oleObj>
              </mc:Choice>
              <mc:Fallback>
                <p:oleObj r:id="rId4" imgW="1278331" imgH="1273759" progId="">
                  <p:embed/>
                  <p:pic>
                    <p:nvPicPr>
                      <p:cNvPr id="21509" name="Object 13">
                        <a:extLst>
                          <a:ext uri="{FF2B5EF4-FFF2-40B4-BE49-F238E27FC236}">
                            <a16:creationId xmlns:a16="http://schemas.microsoft.com/office/drawing/2014/main" id="{7AF9816A-E1F7-EE0B-BFDC-E51CBDFCC9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682874"/>
                        <a:ext cx="7064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0" name="Rectangle 8">
            <a:extLst>
              <a:ext uri="{FF2B5EF4-FFF2-40B4-BE49-F238E27FC236}">
                <a16:creationId xmlns:a16="http://schemas.microsoft.com/office/drawing/2014/main" id="{1CCEE313-54B8-9ADA-1E76-C4CF60714D20}"/>
              </a:ext>
            </a:extLst>
          </p:cNvPr>
          <p:cNvSpPr>
            <a:spLocks noChangeArrowheads="1"/>
          </p:cNvSpPr>
          <p:nvPr/>
        </p:nvSpPr>
        <p:spPr bwMode="auto">
          <a:xfrm>
            <a:off x="304800" y="1"/>
            <a:ext cx="11506200" cy="595313"/>
          </a:xfrm>
          <a:prstGeom prst="rect">
            <a:avLst/>
          </a:prstGeom>
          <a:gradFill rotWithShape="0">
            <a:gsLst>
              <a:gs pos="0">
                <a:srgbClr val="FFCC00"/>
              </a:gs>
              <a:gs pos="50000">
                <a:srgbClr val="FFFFFF"/>
              </a:gs>
              <a:gs pos="100000">
                <a:srgbClr val="FFCC00"/>
              </a:gs>
            </a:gsLst>
            <a:lin ang="5400000" scaled="1"/>
          </a:gradFill>
          <a:ln w="57150" cmpd="thinThick">
            <a:solidFill>
              <a:srgbClr val="7030A0"/>
            </a:solidFill>
            <a:prstDash val="sysDot"/>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0" fontAlgn="base" hangingPunct="0">
              <a:spcBef>
                <a:spcPct val="0"/>
              </a:spcBef>
              <a:spcAft>
                <a:spcPct val="0"/>
              </a:spcAft>
              <a:buNone/>
            </a:pPr>
            <a:endParaRPr lang="en-US" altLang="en-US" sz="1800">
              <a:solidFill>
                <a:srgbClr val="FF0000"/>
              </a:solidFill>
              <a:latin typeface="Arial" panose="020B0604020202020204" pitchFamily="34" charset="0"/>
              <a:cs typeface="Arial" panose="020B0604020202020204" pitchFamily="34" charset="0"/>
            </a:endParaRPr>
          </a:p>
        </p:txBody>
      </p:sp>
      <p:grpSp>
        <p:nvGrpSpPr>
          <p:cNvPr id="21511" name="Group 9">
            <a:extLst>
              <a:ext uri="{FF2B5EF4-FFF2-40B4-BE49-F238E27FC236}">
                <a16:creationId xmlns:a16="http://schemas.microsoft.com/office/drawing/2014/main" id="{492B604F-776F-A275-2DCC-45FC839AB620}"/>
              </a:ext>
            </a:extLst>
          </p:cNvPr>
          <p:cNvGrpSpPr>
            <a:grpSpLocks noChangeAspect="1"/>
          </p:cNvGrpSpPr>
          <p:nvPr/>
        </p:nvGrpSpPr>
        <p:grpSpPr bwMode="auto">
          <a:xfrm>
            <a:off x="10896600" y="69973"/>
            <a:ext cx="914400" cy="609600"/>
            <a:chOff x="96" y="0"/>
            <a:chExt cx="480" cy="624"/>
          </a:xfrm>
        </p:grpSpPr>
        <p:pic>
          <p:nvPicPr>
            <p:cNvPr id="21523" name="Picture 10" descr="226">
              <a:extLst>
                <a:ext uri="{FF2B5EF4-FFF2-40B4-BE49-F238E27FC236}">
                  <a16:creationId xmlns:a16="http://schemas.microsoft.com/office/drawing/2014/main" id="{152F3A1F-A47E-2E40-CFD8-145B17B48C2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11" descr="211">
              <a:extLst>
                <a:ext uri="{FF2B5EF4-FFF2-40B4-BE49-F238E27FC236}">
                  <a16:creationId xmlns:a16="http://schemas.microsoft.com/office/drawing/2014/main" id="{E7184AF5-749B-E176-3E36-A0398701B3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512" name="Group 9">
            <a:extLst>
              <a:ext uri="{FF2B5EF4-FFF2-40B4-BE49-F238E27FC236}">
                <a16:creationId xmlns:a16="http://schemas.microsoft.com/office/drawing/2014/main" id="{B7ECF614-4663-CF34-B745-4576D5062027}"/>
              </a:ext>
            </a:extLst>
          </p:cNvPr>
          <p:cNvGrpSpPr>
            <a:grpSpLocks noChangeAspect="1"/>
          </p:cNvGrpSpPr>
          <p:nvPr/>
        </p:nvGrpSpPr>
        <p:grpSpPr bwMode="auto">
          <a:xfrm>
            <a:off x="334648" y="0"/>
            <a:ext cx="914400" cy="623888"/>
            <a:chOff x="96" y="0"/>
            <a:chExt cx="480" cy="624"/>
          </a:xfrm>
        </p:grpSpPr>
        <p:pic>
          <p:nvPicPr>
            <p:cNvPr id="21521" name="Picture 10" descr="226">
              <a:extLst>
                <a:ext uri="{FF2B5EF4-FFF2-40B4-BE49-F238E27FC236}">
                  <a16:creationId xmlns:a16="http://schemas.microsoft.com/office/drawing/2014/main" id="{8C583BD4-0953-1A2E-D198-CC760B1009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 y="0"/>
              <a:ext cx="245"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11" descr="211">
              <a:extLst>
                <a:ext uri="{FF2B5EF4-FFF2-40B4-BE49-F238E27FC236}">
                  <a16:creationId xmlns:a16="http://schemas.microsoft.com/office/drawing/2014/main" id="{9C741863-9CC7-6CD2-9B82-5B5F7691F25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 y="48"/>
              <a:ext cx="480" cy="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ext Box 4">
            <a:extLst>
              <a:ext uri="{FF2B5EF4-FFF2-40B4-BE49-F238E27FC236}">
                <a16:creationId xmlns:a16="http://schemas.microsoft.com/office/drawing/2014/main" id="{02CAF413-C059-C404-B55C-73AC6977BC82}"/>
              </a:ext>
            </a:extLst>
          </p:cNvPr>
          <p:cNvSpPr txBox="1">
            <a:spLocks noChangeArrowheads="1"/>
          </p:cNvSpPr>
          <p:nvPr/>
        </p:nvSpPr>
        <p:spPr bwMode="auto">
          <a:xfrm>
            <a:off x="426302" y="1559771"/>
            <a:ext cx="4056797"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FFFF00"/>
                </a:solidFill>
                <a:latin typeface="Times New Roman" panose="02020603050405020304" pitchFamily="18" charset="0"/>
              </a:rPr>
              <a:t>I. </a:t>
            </a:r>
            <a:r>
              <a:rPr lang="en-US" altLang="en-US" sz="2600" b="1" u="sng" dirty="0" err="1">
                <a:solidFill>
                  <a:srgbClr val="FFFF00"/>
                </a:solidFill>
                <a:latin typeface="Times New Roman" panose="02020603050405020304" pitchFamily="18" charset="0"/>
              </a:rPr>
              <a:t>Định</a:t>
            </a:r>
            <a:r>
              <a:rPr lang="en-US" altLang="en-US" sz="2600" b="1" u="sng" dirty="0">
                <a:solidFill>
                  <a:srgbClr val="FFFF00"/>
                </a:solidFill>
                <a:latin typeface="Times New Roman" panose="02020603050405020304" pitchFamily="18" charset="0"/>
              </a:rPr>
              <a:t> </a:t>
            </a:r>
            <a:r>
              <a:rPr lang="en-US" altLang="en-US" sz="2600" b="1" u="sng" dirty="0" err="1">
                <a:solidFill>
                  <a:srgbClr val="FFFF00"/>
                </a:solidFill>
                <a:latin typeface="Times New Roman" panose="02020603050405020304" pitchFamily="18" charset="0"/>
              </a:rPr>
              <a:t>hướng</a:t>
            </a:r>
            <a:endParaRPr lang="en-US" altLang="en-US" sz="2600" b="1" u="sng" dirty="0">
              <a:solidFill>
                <a:srgbClr val="FFFF00"/>
              </a:solidFill>
              <a:latin typeface="Times New Roman" panose="02020603050405020304" pitchFamily="18" charset="0"/>
            </a:endParaRPr>
          </a:p>
        </p:txBody>
      </p:sp>
      <p:sp>
        <p:nvSpPr>
          <p:cNvPr id="4" name="Text Box 5">
            <a:extLst>
              <a:ext uri="{FF2B5EF4-FFF2-40B4-BE49-F238E27FC236}">
                <a16:creationId xmlns:a16="http://schemas.microsoft.com/office/drawing/2014/main" id="{7BE7CCF2-F5B1-1831-7239-1861D6158AF2}"/>
              </a:ext>
            </a:extLst>
          </p:cNvPr>
          <p:cNvSpPr txBox="1">
            <a:spLocks noChangeArrowheads="1"/>
          </p:cNvSpPr>
          <p:nvPr/>
        </p:nvSpPr>
        <p:spPr bwMode="auto">
          <a:xfrm>
            <a:off x="389792" y="2151434"/>
            <a:ext cx="404982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1. </a:t>
            </a:r>
            <a:r>
              <a:rPr lang="en-US" altLang="en-US" sz="2600" b="1" u="sng" dirty="0" err="1">
                <a:solidFill>
                  <a:srgbClr val="0000FF"/>
                </a:solidFill>
                <a:latin typeface="Times New Roman" panose="02020603050405020304" pitchFamily="18" charset="0"/>
              </a:rPr>
              <a:t>Thế</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nào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là</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vấn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đề</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tự</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hoặc</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xã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hội</a:t>
            </a:r>
            <a:r>
              <a:rPr lang="en-US" altLang="en-US" sz="2600" b="1" u="sng" dirty="0">
                <a:solidFill>
                  <a:srgbClr val="0000FF"/>
                </a:solidFill>
                <a:latin typeface="Times New Roman" panose="02020603050405020304" pitchFamily="18" charset="0"/>
              </a:rPr>
              <a:t>?</a:t>
            </a:r>
          </a:p>
        </p:txBody>
      </p:sp>
      <p:sp>
        <p:nvSpPr>
          <p:cNvPr id="5" name="Text Box 5">
            <a:extLst>
              <a:ext uri="{FF2B5EF4-FFF2-40B4-BE49-F238E27FC236}">
                <a16:creationId xmlns:a16="http://schemas.microsoft.com/office/drawing/2014/main" id="{E90813C7-4202-8B1C-6AB0-11266755AF53}"/>
              </a:ext>
            </a:extLst>
          </p:cNvPr>
          <p:cNvSpPr txBox="1">
            <a:spLocks noChangeArrowheads="1"/>
          </p:cNvSpPr>
          <p:nvPr/>
        </p:nvSpPr>
        <p:spPr bwMode="auto">
          <a:xfrm>
            <a:off x="426303" y="3903663"/>
            <a:ext cx="405679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0000FF"/>
                </a:solidFill>
                <a:latin typeface="Times New Roman" panose="02020603050405020304" pitchFamily="18" charset="0"/>
              </a:rPr>
              <a:t>2. </a:t>
            </a:r>
            <a:r>
              <a:rPr lang="en-US" altLang="en-US" sz="2600" b="1" u="sng" dirty="0" err="1">
                <a:solidFill>
                  <a:srgbClr val="0000FF"/>
                </a:solidFill>
                <a:latin typeface="Times New Roman" panose="02020603050405020304" pitchFamily="18" charset="0"/>
              </a:rPr>
              <a:t>Một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số</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lưu</a:t>
            </a:r>
            <a:r>
              <a:rPr lang="en-US" altLang="en-US" sz="2600" b="1" u="sng" dirty="0">
                <a:solidFill>
                  <a:srgbClr val="0000FF"/>
                </a:solidFill>
                <a:latin typeface="Times New Roman" panose="02020603050405020304" pitchFamily="18" charset="0"/>
              </a:rPr>
              <a:t> ý </a:t>
            </a:r>
            <a:r>
              <a:rPr lang="en-US" altLang="en-US" sz="2600" b="1" u="sng" dirty="0" err="1">
                <a:solidFill>
                  <a:srgbClr val="0000FF"/>
                </a:solidFill>
                <a:latin typeface="Times New Roman" panose="02020603050405020304" pitchFamily="18" charset="0"/>
              </a:rPr>
              <a:t>khi</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trình</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bày</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báo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cáo</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kết</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quả</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nghiên</a:t>
            </a:r>
            <a:r>
              <a:rPr lang="en-US" altLang="en-US" sz="2600" b="1" u="sng" dirty="0">
                <a:solidFill>
                  <a:srgbClr val="0000FF"/>
                </a:solidFill>
                <a:latin typeface="Times New Roman" panose="02020603050405020304" pitchFamily="18" charset="0"/>
              </a:rPr>
              <a:t> </a:t>
            </a:r>
            <a:r>
              <a:rPr lang="en-US" altLang="en-US" sz="2600" b="1" u="sng" dirty="0" err="1">
                <a:solidFill>
                  <a:srgbClr val="0000FF"/>
                </a:solidFill>
                <a:latin typeface="Times New Roman" panose="02020603050405020304" pitchFamily="18" charset="0"/>
              </a:rPr>
              <a:t>cứu</a:t>
            </a:r>
            <a:endParaRPr lang="en-US" altLang="en-US" sz="2600" b="1" u="sng" dirty="0">
              <a:solidFill>
                <a:srgbClr val="0000FF"/>
              </a:solidFill>
              <a:latin typeface="Times New Roman" panose="02020603050405020304" pitchFamily="18" charset="0"/>
            </a:endParaRPr>
          </a:p>
        </p:txBody>
      </p:sp>
      <p:sp>
        <p:nvSpPr>
          <p:cNvPr id="13" name="Line 3">
            <a:extLst>
              <a:ext uri="{FF2B5EF4-FFF2-40B4-BE49-F238E27FC236}">
                <a16:creationId xmlns:a16="http://schemas.microsoft.com/office/drawing/2014/main" id="{A8FD62B6-6F2C-1FAF-399C-8AFB217D240B}"/>
              </a:ext>
            </a:extLst>
          </p:cNvPr>
          <p:cNvSpPr>
            <a:spLocks noChangeShapeType="1"/>
          </p:cNvSpPr>
          <p:nvPr/>
        </p:nvSpPr>
        <p:spPr bwMode="auto">
          <a:xfrm>
            <a:off x="4648200" y="1565275"/>
            <a:ext cx="0" cy="5113338"/>
          </a:xfrm>
          <a:prstGeom prst="line">
            <a:avLst/>
          </a:prstGeom>
          <a:noFill/>
          <a:ln w="9525">
            <a:solidFill>
              <a:srgbClr val="000000"/>
            </a:solidFill>
            <a:round/>
            <a:headEnd/>
            <a:tailEnd/>
          </a:ln>
        </p:spPr>
        <p:txBody>
          <a:bodyPr wrap="none" anchor="ctr"/>
          <a:lstStyle/>
          <a:p>
            <a:pPr>
              <a:defRPr/>
            </a:pPr>
            <a:endParaRPr lang="en-US" kern="0">
              <a:solidFill>
                <a:srgbClr val="000000"/>
              </a:solidFill>
              <a:latin typeface="Times New Roman" panose="02020603050405020304" pitchFamily="18" charset="0"/>
            </a:endParaRPr>
          </a:p>
        </p:txBody>
      </p:sp>
      <p:sp>
        <p:nvSpPr>
          <p:cNvPr id="6" name="Text Box 4">
            <a:extLst>
              <a:ext uri="{FF2B5EF4-FFF2-40B4-BE49-F238E27FC236}">
                <a16:creationId xmlns:a16="http://schemas.microsoft.com/office/drawing/2014/main" id="{C03BC8D2-2EDD-7AB5-C182-1320873C24A9}"/>
              </a:ext>
            </a:extLst>
          </p:cNvPr>
          <p:cNvSpPr txBox="1">
            <a:spLocks noChangeArrowheads="1"/>
          </p:cNvSpPr>
          <p:nvPr/>
        </p:nvSpPr>
        <p:spPr bwMode="auto">
          <a:xfrm>
            <a:off x="450852" y="5387975"/>
            <a:ext cx="4032245"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FFFF00"/>
                </a:solidFill>
                <a:latin typeface="Times New Roman" panose="02020603050405020304" pitchFamily="18" charset="0"/>
              </a:rPr>
              <a:t>II. </a:t>
            </a:r>
            <a:r>
              <a:rPr lang="en-US" altLang="en-US" sz="2600" b="1" u="sng" dirty="0" err="1">
                <a:solidFill>
                  <a:srgbClr val="FFFF00"/>
                </a:solidFill>
                <a:latin typeface="Times New Roman" panose="02020603050405020304" pitchFamily="18" charset="0"/>
              </a:rPr>
              <a:t>Thực</a:t>
            </a:r>
            <a:r>
              <a:rPr lang="en-US" altLang="en-US" sz="2600" b="1" u="sng" dirty="0">
                <a:solidFill>
                  <a:srgbClr val="FFFF00"/>
                </a:solidFill>
                <a:latin typeface="Times New Roman" panose="02020603050405020304" pitchFamily="18" charset="0"/>
              </a:rPr>
              <a:t> </a:t>
            </a:r>
            <a:r>
              <a:rPr lang="en-US" altLang="en-US" sz="2600" b="1" u="sng" dirty="0" err="1">
                <a:solidFill>
                  <a:srgbClr val="FFFF00"/>
                </a:solidFill>
                <a:latin typeface="Times New Roman" panose="02020603050405020304" pitchFamily="18" charset="0"/>
              </a:rPr>
              <a:t>hành</a:t>
            </a:r>
            <a:endParaRPr lang="en-US" altLang="en-US" sz="2600" b="1" u="sng" dirty="0">
              <a:solidFill>
                <a:srgbClr val="FFFF00"/>
              </a:solidFill>
              <a:latin typeface="Times New Roman" panose="02020603050405020304" pitchFamily="18" charset="0"/>
            </a:endParaRPr>
          </a:p>
        </p:txBody>
      </p:sp>
      <p:sp>
        <p:nvSpPr>
          <p:cNvPr id="7" name="Rectangle 6">
            <a:extLst>
              <a:ext uri="{FF2B5EF4-FFF2-40B4-BE49-F238E27FC236}">
                <a16:creationId xmlns:a16="http://schemas.microsoft.com/office/drawing/2014/main" id="{3F652C18-2CC2-F2AA-B998-4304F4F35CE4}"/>
              </a:ext>
            </a:extLst>
          </p:cNvPr>
          <p:cNvSpPr/>
          <p:nvPr/>
        </p:nvSpPr>
        <p:spPr>
          <a:xfrm>
            <a:off x="917578" y="573058"/>
            <a:ext cx="10664821" cy="954107"/>
          </a:xfrm>
          <a:prstGeom prst="rect">
            <a:avLst/>
          </a:prstGeom>
          <a:noFill/>
        </p:spPr>
        <p:txBody>
          <a:bodyPr wrap="square">
            <a:spAutoFit/>
          </a:bodyPr>
          <a:lstStyle/>
          <a:p>
            <a:pPr algn="ctr" eaLnBrk="0" fontAlgn="base" hangingPunct="0">
              <a:spcBef>
                <a:spcPct val="0"/>
              </a:spcBef>
              <a:spcAft>
                <a:spcPct val="0"/>
              </a:spcAft>
              <a:defRPr/>
            </a:pPr>
            <a:r>
              <a:rPr lang="en-US" sz="2800" b="1" u="sng"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NÓI VÀ NGHE</a:t>
            </a: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TRÌNH BÀY BÁO CÁO KẾT QUẢ NGHIÊN CỨU VỀ MỘT VẤN ĐỀ TỰ NHIÊN HOẶC XÃ HỘI</a:t>
            </a:r>
          </a:p>
        </p:txBody>
      </p:sp>
      <p:sp>
        <p:nvSpPr>
          <p:cNvPr id="8" name="TextBox 7">
            <a:extLst>
              <a:ext uri="{FF2B5EF4-FFF2-40B4-BE49-F238E27FC236}">
                <a16:creationId xmlns:a16="http://schemas.microsoft.com/office/drawing/2014/main" id="{E8BC0991-AC28-B098-A74E-CB7ED41D27FE}"/>
              </a:ext>
            </a:extLst>
          </p:cNvPr>
          <p:cNvSpPr txBox="1"/>
          <p:nvPr/>
        </p:nvSpPr>
        <p:spPr>
          <a:xfrm>
            <a:off x="2508252" y="76200"/>
            <a:ext cx="7245349" cy="553998"/>
          </a:xfrm>
          <a:prstGeom prst="rect">
            <a:avLst/>
          </a:prstGeom>
          <a:noFill/>
        </p:spPr>
        <p:txBody>
          <a:bodyPr>
            <a:spAutoFit/>
          </a:bodyPr>
          <a:lstStyle/>
          <a:p>
            <a:pPr eaLnBrk="0" fontAlgn="base" hangingPunct="0">
              <a:spcBef>
                <a:spcPct val="0"/>
              </a:spcBef>
              <a:spcAft>
                <a:spcPct val="0"/>
              </a:spcAft>
              <a:defRPr/>
            </a:pPr>
            <a:r>
              <a:rPr lang="en-US" sz="2800" b="1" dirty="0">
                <a:ln w="10541" cmpd="sng">
                  <a:solidFill>
                    <a:srgbClr val="7D7D7D">
                      <a:tint val="100000"/>
                      <a:shade val="100000"/>
                      <a:satMod val="110000"/>
                    </a:srgbClr>
                  </a:solidFill>
                  <a:prstDash val="solid"/>
                </a:ln>
                <a:solidFill>
                  <a:srgbClr val="0000FF"/>
                </a:solidFill>
                <a:latin typeface="Times New Roman" panose="02020603050405020304" pitchFamily="18" charset="0"/>
                <a:cs typeface="Times New Roman" pitchFamily="18" charset="0"/>
              </a:rPr>
              <a:t> </a:t>
            </a:r>
            <a:r>
              <a:rPr lang="en-US" sz="3000" b="1" dirty="0" err="1">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Bài</a:t>
            </a:r>
            <a:r>
              <a:rPr lang="en-US" sz="3000" b="1" dirty="0">
                <a:ln w="10541" cmpd="sng">
                  <a:solidFill>
                    <a:srgbClr val="7D7D7D">
                      <a:tint val="100000"/>
                      <a:shade val="100000"/>
                      <a:satMod val="110000"/>
                    </a:srgbClr>
                  </a:solidFill>
                  <a:prstDash val="solid"/>
                </a:ln>
                <a:solidFill>
                  <a:srgbClr val="FF0000"/>
                </a:solidFill>
                <a:latin typeface="Times New Roman" panose="02020603050405020304" pitchFamily="18" charset="0"/>
                <a:cs typeface="Times New Roman" pitchFamily="18" charset="0"/>
              </a:rPr>
              <a:t> 7. TÙY BÚT, TẢN VĂN, TRUYỆN KÍ</a:t>
            </a:r>
            <a:endParaRPr lang="en-US" sz="3000" dirty="0">
              <a:solidFill>
                <a:prstClr val="black"/>
              </a:solidFill>
              <a:latin typeface="Times New Roman" panose="02020603050405020304" pitchFamily="18" charset="0"/>
            </a:endParaRPr>
          </a:p>
        </p:txBody>
      </p:sp>
      <p:sp>
        <p:nvSpPr>
          <p:cNvPr id="9" name="Text Box 4">
            <a:extLst>
              <a:ext uri="{FF2B5EF4-FFF2-40B4-BE49-F238E27FC236}">
                <a16:creationId xmlns:a16="http://schemas.microsoft.com/office/drawing/2014/main" id="{8DFC7921-4AE0-3D59-194D-D8073B4D89CA}"/>
              </a:ext>
            </a:extLst>
          </p:cNvPr>
          <p:cNvSpPr txBox="1">
            <a:spLocks noChangeArrowheads="1"/>
          </p:cNvSpPr>
          <p:nvPr/>
        </p:nvSpPr>
        <p:spPr bwMode="auto">
          <a:xfrm>
            <a:off x="450852" y="6103630"/>
            <a:ext cx="4032244" cy="492443"/>
          </a:xfrm>
          <a:prstGeom prst="rect">
            <a:avLst/>
          </a:prstGeom>
          <a:solidFill>
            <a:srgbClr val="0000FF"/>
          </a:solidFill>
          <a:ln w="19050">
            <a:solidFill>
              <a:srgbClr val="FFCC00"/>
            </a:solid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50000"/>
              </a:spcBef>
              <a:spcAft>
                <a:spcPct val="0"/>
              </a:spcAft>
              <a:buNone/>
            </a:pPr>
            <a:r>
              <a:rPr lang="en-US" altLang="en-US" sz="2600" b="1" u="sng" dirty="0">
                <a:solidFill>
                  <a:srgbClr val="FFFF00"/>
                </a:solidFill>
                <a:latin typeface="Times New Roman" panose="02020603050405020304" pitchFamily="18" charset="0"/>
              </a:rPr>
              <a:t>III. </a:t>
            </a:r>
            <a:r>
              <a:rPr lang="en-US" altLang="en-US" sz="2600" b="1" u="sng" dirty="0" err="1">
                <a:solidFill>
                  <a:srgbClr val="FFFF00"/>
                </a:solidFill>
                <a:latin typeface="Times New Roman" panose="02020603050405020304" pitchFamily="18" charset="0"/>
              </a:rPr>
              <a:t>Tổng</a:t>
            </a:r>
            <a:r>
              <a:rPr lang="en-US" altLang="en-US" sz="2600" b="1" u="sng" dirty="0">
                <a:solidFill>
                  <a:srgbClr val="FFFF00"/>
                </a:solidFill>
                <a:latin typeface="Times New Roman" panose="02020603050405020304" pitchFamily="18" charset="0"/>
              </a:rPr>
              <a:t> </a:t>
            </a:r>
            <a:r>
              <a:rPr lang="en-US" altLang="en-US" sz="2600" b="1" u="sng" dirty="0" err="1">
                <a:solidFill>
                  <a:srgbClr val="FFFF00"/>
                </a:solidFill>
                <a:latin typeface="Times New Roman" panose="02020603050405020304" pitchFamily="18" charset="0"/>
              </a:rPr>
              <a:t>kết</a:t>
            </a:r>
            <a:endParaRPr lang="en-US" altLang="en-US" sz="2600" b="1" u="sng" dirty="0">
              <a:solidFill>
                <a:srgbClr val="FFFF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1074</Words>
  <Application>Microsoft Office PowerPoint</Application>
  <PresentationFormat>Widescreen</PresentationFormat>
  <Paragraphs>86</Paragraphs>
  <Slides>11</Slides>
  <Notes>2</Notes>
  <HiddenSlides>0</HiddenSlides>
  <MMClips>2</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0</vt:i4>
      </vt:variant>
      <vt:variant>
        <vt:lpstr>Slide Titles</vt:lpstr>
      </vt:variant>
      <vt:variant>
        <vt:i4>11</vt:i4>
      </vt:variant>
    </vt:vector>
  </HeadingPairs>
  <TitlesOfParts>
    <vt:vector size="16" baseType="lpstr">
      <vt:lpstr>Arial</vt:lpstr>
      <vt:lpstr>Calibri</vt:lpstr>
      <vt:lpstr>Times New Roman</vt:lpstr>
      <vt:lpstr>Default Design</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VanChung</dc:creator>
  <cp:lastModifiedBy>Mr Manh</cp:lastModifiedBy>
  <cp:revision>70</cp:revision>
  <dcterms:created xsi:type="dcterms:W3CDTF">2016-09-21T02:03:07Z</dcterms:created>
  <dcterms:modified xsi:type="dcterms:W3CDTF">2024-12-12T14:40:56Z</dcterms:modified>
</cp:coreProperties>
</file>