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6"/>
  </p:notesMasterIdLst>
  <p:sldIdLst>
    <p:sldId id="354" r:id="rId3"/>
    <p:sldId id="3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4"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5" r:id="rId41"/>
    <p:sldId id="294" r:id="rId42"/>
    <p:sldId id="296" r:id="rId43"/>
    <p:sldId id="297" r:id="rId44"/>
    <p:sldId id="298" r:id="rId45"/>
    <p:sldId id="299" r:id="rId46"/>
    <p:sldId id="300" r:id="rId47"/>
    <p:sldId id="301" r:id="rId48"/>
    <p:sldId id="302" r:id="rId49"/>
    <p:sldId id="303" r:id="rId50"/>
    <p:sldId id="305" r:id="rId51"/>
    <p:sldId id="306" r:id="rId52"/>
    <p:sldId id="307" r:id="rId53"/>
    <p:sldId id="308" r:id="rId54"/>
    <p:sldId id="30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8" userDrawn="1">
          <p15:clr>
            <a:srgbClr val="A4A3A4"/>
          </p15:clr>
        </p15:guide>
        <p15:guide id="2" pos="7296" userDrawn="1">
          <p15:clr>
            <a:srgbClr val="A4A3A4"/>
          </p15:clr>
        </p15:guide>
        <p15:guide id="3" orient="horz" pos="672" userDrawn="1">
          <p15:clr>
            <a:srgbClr val="A4A3A4"/>
          </p15:clr>
        </p15:guide>
        <p15:guide id="4" orient="horz" pos="888" userDrawn="1">
          <p15:clr>
            <a:srgbClr val="A4A3A4"/>
          </p15:clr>
        </p15:guide>
        <p15:guide id="5" orient="horz" pos="3928" userDrawn="1">
          <p15:clr>
            <a:srgbClr val="A4A3A4"/>
          </p15:clr>
        </p15:guide>
        <p15:guide id="6" orient="horz"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A36"/>
    <a:srgbClr val="FFFFCC"/>
    <a:srgbClr val="33CC33"/>
    <a:srgbClr val="3FF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2" d="100"/>
          <a:sy n="82" d="100"/>
        </p:scale>
        <p:origin x="720" y="72"/>
      </p:cViewPr>
      <p:guideLst>
        <p:guide pos="408"/>
        <p:guide pos="7296"/>
        <p:guide orient="horz" pos="672"/>
        <p:guide orient="horz" pos="888"/>
        <p:guide orient="horz" pos="3928"/>
        <p:guide orient="horz"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8878DE-6C99-4758-BD75-6AF5A720B76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FD477-5AAD-47E8-A276-86B1B484F83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8878DE-6C99-4758-BD75-6AF5A720B76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FD477-5AAD-47E8-A276-86B1B484F8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8878DE-6C99-4758-BD75-6AF5A720B76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FD477-5AAD-47E8-A276-86B1B484F83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5BF017-E878-4FC3-B86C-81DADCFD17E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10C447-E418-4D5F-A29E-0044ECF154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5BF017-E878-4FC3-B86C-81DADCFD17E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10C447-E418-4D5F-A29E-0044ECF154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5BF017-E878-4FC3-B86C-81DADCFD17E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10C447-E418-4D5F-A29E-0044ECF154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5BF017-E878-4FC3-B86C-81DADCFD17E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10C447-E418-4D5F-A29E-0044ECF154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5BF017-E878-4FC3-B86C-81DADCFD17E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10C447-E418-4D5F-A29E-0044ECF154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5BF017-E878-4FC3-B86C-81DADCFD17E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10C447-E418-4D5F-A29E-0044ECF154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5BF017-E878-4FC3-B86C-81DADCFD17E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10C447-E418-4D5F-A29E-0044ECF154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5BF017-E878-4FC3-B86C-81DADCFD17E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10C447-E418-4D5F-A29E-0044ECF154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8878DE-6C99-4758-BD75-6AF5A720B76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FD477-5AAD-47E8-A276-86B1B484F83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5BF017-E878-4FC3-B86C-81DADCFD17E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10C447-E418-4D5F-A29E-0044ECF154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5BF017-E878-4FC3-B86C-81DADCFD17E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10C447-E418-4D5F-A29E-0044ECF154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5BF017-E878-4FC3-B86C-81DADCFD17E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10C447-E418-4D5F-A29E-0044ECF154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8878DE-6C99-4758-BD75-6AF5A720B76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FD477-5AAD-47E8-A276-86B1B484F83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8878DE-6C99-4758-BD75-6AF5A720B762}"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FD477-5AAD-47E8-A276-86B1B484F83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8878DE-6C99-4758-BD75-6AF5A720B762}"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FD477-5AAD-47E8-A276-86B1B484F83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8878DE-6C99-4758-BD75-6AF5A720B762}"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FD477-5AAD-47E8-A276-86B1B484F8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878DE-6C99-4758-BD75-6AF5A720B762}"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FD477-5AAD-47E8-A276-86B1B484F8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8878DE-6C99-4758-BD75-6AF5A720B762}"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FD477-5AAD-47E8-A276-86B1B484F83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8878DE-6C99-4758-BD75-6AF5A720B762}"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FD477-5AAD-47E8-A276-86B1B484F83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878DE-6C99-4758-BD75-6AF5A720B762}" type="datetimeFigureOut">
              <a:rPr lang="en-US" smtClean="0"/>
              <a:t>12/12/2024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FD477-5AAD-47E8-A276-86B1B484F8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65BF017-E878-4FC3-B86C-81DADCFD17E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310C447-E418-4D5F-A29E-0044ECF154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8077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lang="en-US"/>
          </a:p>
        </p:txBody>
      </p:sp>
      <p:pic>
        <p:nvPicPr>
          <p:cNvPr id="89" name="Google Shape;89;p1" descr="4a4324ca_3043a7e2_4dcd71310b9645ccf5978fdqm2"/>
          <p:cNvPicPr preferRelativeResize="0">
            <a:picLocks noGrp="1"/>
          </p:cNvPicPr>
          <p:nvPr>
            <p:ph type="body" idx="1"/>
          </p:nvPr>
        </p:nvPicPr>
        <p:blipFill rotWithShape="1">
          <a:blip r:embed="rId3"/>
          <a:srcRect/>
          <a:stretch>
            <a:fillRect/>
          </a:stretch>
        </p:blipFill>
        <p:spPr>
          <a:xfrm>
            <a:off x="2476500" y="1957388"/>
            <a:ext cx="7239000" cy="3810000"/>
          </a:xfrm>
          <a:prstGeom prst="rect">
            <a:avLst/>
          </a:prstGeom>
          <a:noFill/>
          <a:ln>
            <a:noFill/>
          </a:ln>
        </p:spPr>
      </p:pic>
      <p:sp>
        <p:nvSpPr>
          <p:cNvPr id="90" name="Google Shape;90;p1"/>
          <p:cNvSpPr/>
          <p:nvPr/>
        </p:nvSpPr>
        <p:spPr>
          <a:xfrm>
            <a:off x="1981200" y="274638"/>
            <a:ext cx="8229600" cy="1143000"/>
          </a:xfrm>
          <a:prstGeom prst="rect">
            <a:avLst/>
          </a:prstGeom>
        </p:spPr>
        <p:txBody>
          <a:bodyPr>
            <a:prstTxWarp prst="textPlain">
              <a:avLst/>
            </a:prstTxWarp>
          </a:bodyPr>
          <a:lstStyle/>
          <a:p>
            <a:pPr lvl="0" algn="ctr"/>
            <a:r>
              <a:rPr lang="en-US" b="0" i="0">
                <a:ln w="12700" cap="flat" cmpd="sng">
                  <a:solidFill>
                    <a:srgbClr val="FF0000"/>
                  </a:solidFill>
                  <a:prstDash val="solid"/>
                  <a:round/>
                  <a:headEnd type="none" w="sm" len="sm"/>
                  <a:tailEnd type="none" w="sm" len="sm"/>
                </a:ln>
                <a:solidFill>
                  <a:srgbClr val="FF6699"/>
                </a:solidFill>
                <a:latin typeface="Times New Roman" panose="02020603050405020304"/>
              </a:rPr>
              <a:t>TRƯỜNG THPT XUÂN DIỆU</a:t>
            </a:r>
            <a:endParaRPr b="0" i="0">
              <a:ln w="12700" cap="flat" cmpd="sng">
                <a:solidFill>
                  <a:srgbClr val="FF0000"/>
                </a:solidFill>
                <a:prstDash val="solid"/>
                <a:round/>
                <a:headEnd type="none" w="sm" len="sm"/>
                <a:tailEnd type="none" w="sm" len="sm"/>
              </a:ln>
              <a:solidFill>
                <a:srgbClr val="FF6699"/>
              </a:solidFill>
              <a:latin typeface="Times New Roman" panose="02020603050405020304"/>
            </a:endParaRPr>
          </a:p>
          <a:p>
            <a:pPr lvl="0" algn="ctr"/>
            <a:r>
              <a:rPr b="0" i="0">
                <a:ln w="12700" cap="flat" cmpd="sng">
                  <a:solidFill>
                    <a:srgbClr val="FF0000"/>
                  </a:solidFill>
                  <a:prstDash val="solid"/>
                  <a:round/>
                  <a:headEnd type="none" w="sm" len="sm"/>
                  <a:tailEnd type="none" w="sm" len="sm"/>
                </a:ln>
                <a:solidFill>
                  <a:srgbClr val="FF6699"/>
                </a:solidFill>
                <a:latin typeface="Times New Roman" panose="02020603050405020304"/>
              </a:rPr>
              <a:t>Chào mừng quý thầy cô</a:t>
            </a:r>
            <a:br>
              <a:rPr b="0" i="0">
                <a:ln w="12700" cap="flat" cmpd="sng">
                  <a:solidFill>
                    <a:srgbClr val="FF0000"/>
                  </a:solidFill>
                  <a:prstDash val="solid"/>
                  <a:round/>
                  <a:headEnd type="none" w="sm" len="sm"/>
                  <a:tailEnd type="none" w="sm" len="sm"/>
                </a:ln>
                <a:solidFill>
                  <a:srgbClr val="FF6699"/>
                </a:solidFill>
                <a:latin typeface="Times New Roman" panose="02020603050405020304"/>
              </a:rPr>
            </a:br>
            <a:r>
              <a:rPr b="0" i="0">
                <a:ln w="12700" cap="flat" cmpd="sng">
                  <a:solidFill>
                    <a:srgbClr val="FF0000"/>
                  </a:solidFill>
                  <a:prstDash val="solid"/>
                  <a:round/>
                  <a:headEnd type="none" w="sm" len="sm"/>
                  <a:tailEnd type="none" w="sm" len="sm"/>
                </a:ln>
                <a:solidFill>
                  <a:srgbClr val="FF6699"/>
                </a:solidFill>
                <a:latin typeface="Times New Roman" panose="02020603050405020304"/>
              </a:rPr>
              <a:t> và các em học sinh tham dự tiết học </a:t>
            </a:r>
            <a:r>
              <a:rPr lang="en-US" b="0" i="0">
                <a:ln w="12700" cap="flat" cmpd="sng">
                  <a:solidFill>
                    <a:srgbClr val="FF0000"/>
                  </a:solidFill>
                  <a:prstDash val="solid"/>
                  <a:round/>
                  <a:headEnd type="none" w="sm" len="sm"/>
                  <a:tailEnd type="none" w="sm" len="sm"/>
                </a:ln>
                <a:solidFill>
                  <a:srgbClr val="FF6699"/>
                </a:solidFill>
                <a:latin typeface="Times New Roman" panose="02020603050405020304"/>
              </a:rPr>
              <a:t>lớp 10A1</a:t>
            </a:r>
          </a:p>
        </p:txBody>
      </p:sp>
      <p:sp>
        <p:nvSpPr>
          <p:cNvPr id="91" name="Google Shape;91;p1"/>
          <p:cNvSpPr txBox="1"/>
          <p:nvPr/>
        </p:nvSpPr>
        <p:spPr>
          <a:xfrm>
            <a:off x="3124200" y="6096000"/>
            <a:ext cx="6553200" cy="52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panose="020B0604020202020204"/>
              <a:buNone/>
            </a:pPr>
            <a:r>
              <a:rPr lang="en-US" sz="2800" b="1" i="0" u="none" strike="noStrike" cap="none">
                <a:solidFill>
                  <a:schemeClr val="dk1"/>
                </a:solidFill>
                <a:latin typeface="Times New Roman" panose="02020603050405020304" pitchFamily="18" charset="0"/>
                <a:ea typeface="Arial" panose="020B0604020202020204"/>
                <a:cs typeface="Times New Roman" panose="02020603050405020304" pitchFamily="18" charset="0"/>
                <a:sym typeface="Arial" panose="020B0604020202020204"/>
              </a:rPr>
              <a:t>Giáo viên thực hiện: Trần Thị Thủy</a:t>
            </a:r>
            <a:endParaRPr sz="2800" b="1" i="0" u="none" strike="noStrike" cap="none">
              <a:solidFill>
                <a:schemeClr val="dk1"/>
              </a:solidFill>
              <a:latin typeface="Times New Roman" panose="02020603050405020304" pitchFamily="18" charset="0"/>
              <a:ea typeface="Arial" panose="020B0604020202020204"/>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6880" y="215900"/>
            <a:ext cx="3991798" cy="678327"/>
          </a:xfrm>
          <a:prstGeom prst="rect">
            <a:avLst/>
          </a:prstGeom>
        </p:spPr>
        <p:txBody>
          <a:bodyPr wrap="none">
            <a:spAutoFit/>
          </a:bodyPr>
          <a:lstStyle/>
          <a:p>
            <a:pPr>
              <a:lnSpc>
                <a:spcPct val="115000"/>
              </a:lnSpc>
              <a:spcAft>
                <a:spcPts val="0"/>
              </a:spcAft>
            </a:pPr>
            <a:r>
              <a:rPr lang="en-US" sz="3600" b="1" dirty="0" err="1">
                <a:latin typeface="Times New Roman" panose="02020603050405020304" pitchFamily="18" charset="0"/>
                <a:ea typeface="MS Mincho"/>
              </a:rPr>
              <a:t>Vở</a:t>
            </a:r>
            <a:r>
              <a:rPr lang="en-US" sz="3600" b="1" dirty="0">
                <a:latin typeface="Times New Roman" panose="02020603050405020304" pitchFamily="18" charset="0"/>
                <a:ea typeface="MS Mincho"/>
              </a:rPr>
              <a:t> </a:t>
            </a:r>
            <a:r>
              <a:rPr lang="en-US" sz="3600" b="1" dirty="0" err="1">
                <a:latin typeface="Times New Roman" panose="02020603050405020304" pitchFamily="18" charset="0"/>
                <a:ea typeface="MS Mincho"/>
              </a:rPr>
              <a:t>chèo</a:t>
            </a:r>
            <a:r>
              <a:rPr lang="en-US" sz="3600" b="1" dirty="0">
                <a:latin typeface="Times New Roman" panose="02020603050405020304" pitchFamily="18" charset="0"/>
                <a:ea typeface="MS Mincho"/>
              </a:rPr>
              <a:t> </a:t>
            </a:r>
            <a:r>
              <a:rPr lang="en-US" sz="3600" b="1" i="1" dirty="0">
                <a:latin typeface="Times New Roman" panose="02020603050405020304" pitchFamily="18" charset="0"/>
                <a:ea typeface="MS Mincho"/>
              </a:rPr>
              <a:t>Kim </a:t>
            </a:r>
            <a:r>
              <a:rPr lang="en-US" sz="3600" b="1" i="1" dirty="0" err="1">
                <a:latin typeface="Times New Roman" panose="02020603050405020304" pitchFamily="18" charset="0"/>
                <a:ea typeface="MS Mincho"/>
              </a:rPr>
              <a:t>Nham</a:t>
            </a:r>
            <a:endParaRPr lang="en-US" sz="3600" dirty="0">
              <a:effectLst/>
              <a:latin typeface="Times New Roman" panose="02020603050405020304" pitchFamily="18" charset="0"/>
              <a:ea typeface="Times New Roman" panose="02020603050405020304" pitchFamily="18" charset="0"/>
            </a:endParaRPr>
          </a:p>
        </p:txBody>
      </p:sp>
      <p:sp>
        <p:nvSpPr>
          <p:cNvPr id="5" name="Diamond 4"/>
          <p:cNvSpPr/>
          <p:nvPr/>
        </p:nvSpPr>
        <p:spPr>
          <a:xfrm>
            <a:off x="242480" y="123415"/>
            <a:ext cx="914400" cy="914400"/>
          </a:xfrm>
          <a:prstGeom prst="diamond">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2</a:t>
            </a:r>
          </a:p>
        </p:txBody>
      </p:sp>
      <p:sp>
        <p:nvSpPr>
          <p:cNvPr id="7" name="Rectangle 6"/>
          <p:cNvSpPr/>
          <p:nvPr/>
        </p:nvSpPr>
        <p:spPr>
          <a:xfrm>
            <a:off x="699680" y="1028700"/>
            <a:ext cx="10858500" cy="1791260"/>
          </a:xfrm>
          <a:prstGeom prst="rect">
            <a:avLst/>
          </a:prstGeom>
        </p:spPr>
        <p:txBody>
          <a:bodyPr>
            <a:spAutoFit/>
          </a:bodyPr>
          <a:lstStyle/>
          <a:p>
            <a:pPr>
              <a:lnSpc>
                <a:spcPct val="115000"/>
              </a:lnSpc>
              <a:spcAft>
                <a:spcPts val="0"/>
              </a:spcAft>
            </a:pPr>
            <a:r>
              <a:rPr lang="en-US" sz="3200" b="1" dirty="0">
                <a:latin typeface="Times New Roman" panose="02020603050405020304" pitchFamily="18" charset="0"/>
                <a:ea typeface="MS Mincho"/>
              </a:rPr>
              <a:t>a. </a:t>
            </a:r>
            <a:r>
              <a:rPr lang="en-US" sz="3200" b="1" dirty="0" err="1">
                <a:latin typeface="Times New Roman" panose="02020603050405020304" pitchFamily="18" charset="0"/>
                <a:ea typeface="MS Mincho"/>
              </a:rPr>
              <a:t>Vị</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trí</a:t>
            </a:r>
            <a:endParaRPr lang="en-US" sz="3200" dirty="0">
              <a:latin typeface="Times New Roman" panose="02020603050405020304" pitchFamily="18" charset="0"/>
              <a:ea typeface="Times New Roman" panose="02020603050405020304" pitchFamily="18" charset="0"/>
            </a:endParaRPr>
          </a:p>
          <a:p>
            <a:pPr>
              <a:lnSpc>
                <a:spcPct val="115000"/>
              </a:lnSpc>
              <a:spcAft>
                <a:spcPts val="0"/>
              </a:spcAft>
            </a:pPr>
            <a:r>
              <a:rPr lang="en-US" sz="3200" b="1" dirty="0">
                <a:latin typeface="Times New Roman" panose="02020603050405020304" pitchFamily="18" charset="0"/>
                <a:ea typeface="Times New Roman" panose="02020603050405020304" pitchFamily="18" charset="0"/>
              </a:rPr>
              <a:t>     </a:t>
            </a:r>
            <a:r>
              <a:rPr lang="en-US" sz="3200" b="1" i="1" dirty="0">
                <a:latin typeface="Times New Roman" panose="02020603050405020304" pitchFamily="18" charset="0"/>
                <a:ea typeface="Times New Roman" panose="02020603050405020304" pitchFamily="18" charset="0"/>
              </a:rPr>
              <a:t>Kim </a:t>
            </a:r>
            <a:r>
              <a:rPr lang="en-US" sz="3200" b="1" i="1" dirty="0" err="1">
                <a:latin typeface="Times New Roman" panose="02020603050405020304" pitchFamily="18" charset="0"/>
                <a:ea typeface="Times New Roman" panose="02020603050405020304" pitchFamily="18" charset="0"/>
              </a:rPr>
              <a:t>Nham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vở</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chèo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cổ</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kinh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điển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nghệ</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thuật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khấu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chèo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Việt</a:t>
            </a:r>
            <a:r>
              <a:rPr lang="en-US" sz="3200" dirty="0">
                <a:latin typeface="Times New Roman" panose="02020603050405020304" pitchFamily="18" charset="0"/>
                <a:ea typeface="Times New Roman" panose="02020603050405020304" pitchFamily="18" charset="0"/>
              </a:rPr>
              <a:t> Nam.</a:t>
            </a:r>
            <a:endParaRPr lang="en-US" sz="32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660400" y="2795219"/>
            <a:ext cx="10858500" cy="3444789"/>
          </a:xfrm>
          <a:prstGeom prst="rect">
            <a:avLst/>
          </a:prstGeom>
        </p:spPr>
        <p:txBody>
          <a:bodyPr>
            <a:spAutoFit/>
          </a:bodyPr>
          <a:lstStyle/>
          <a:p>
            <a:pPr>
              <a:lnSpc>
                <a:spcPct val="115000"/>
              </a:lnSpc>
              <a:spcAft>
                <a:spcPts val="0"/>
              </a:spcAft>
            </a:pPr>
            <a:r>
              <a:rPr lang="en-US" sz="3200" b="1" dirty="0">
                <a:solidFill>
                  <a:srgbClr val="0D0D0D"/>
                </a:solidFill>
                <a:latin typeface="Times New Roman" panose="02020603050405020304" pitchFamily="18" charset="0"/>
                <a:ea typeface="Times New Roman" panose="02020603050405020304" pitchFamily="18" charset="0"/>
              </a:rPr>
              <a:t>b. </a:t>
            </a:r>
            <a:r>
              <a:rPr lang="en-US" sz="3200" b="1" dirty="0" err="1">
                <a:solidFill>
                  <a:srgbClr val="0D0D0D"/>
                </a:solidFill>
                <a:latin typeface="Times New Roman" panose="02020603050405020304" pitchFamily="18" charset="0"/>
                <a:ea typeface="Times New Roman" panose="02020603050405020304" pitchFamily="18" charset="0"/>
              </a:rPr>
              <a:t>Nội</a:t>
            </a:r>
            <a:r>
              <a:rPr lang="en-US" sz="3200" b="1" dirty="0">
                <a:solidFill>
                  <a:srgbClr val="0D0D0D"/>
                </a:solidFill>
                <a:latin typeface="Times New Roman" panose="02020603050405020304" pitchFamily="18" charset="0"/>
                <a:ea typeface="Times New Roman" panose="02020603050405020304" pitchFamily="18" charset="0"/>
              </a:rPr>
              <a:t> dung </a:t>
            </a:r>
            <a:r>
              <a:rPr lang="en-US" sz="3200" b="1" dirty="0" err="1">
                <a:solidFill>
                  <a:srgbClr val="0D0D0D"/>
                </a:solidFill>
                <a:latin typeface="Times New Roman" panose="02020603050405020304" pitchFamily="18" charset="0"/>
                <a:ea typeface="Times New Roman" panose="02020603050405020304" pitchFamily="18" charset="0"/>
              </a:rPr>
              <a:t>chính</a:t>
            </a:r>
            <a:endParaRPr lang="en-US" sz="3200" dirty="0">
              <a:latin typeface="Times New Roman" panose="02020603050405020304" pitchFamily="18" charset="0"/>
              <a:ea typeface="Times New Roman" panose="02020603050405020304" pitchFamily="18" charset="0"/>
            </a:endParaRPr>
          </a:p>
          <a:p>
            <a:pPr marL="457200" indent="-457200">
              <a:lnSpc>
                <a:spcPct val="115000"/>
              </a:lnSpc>
              <a:spcAft>
                <a:spcPts val="0"/>
              </a:spcAft>
              <a:buFont typeface="Wingdings" panose="05000000000000000000" pitchFamily="2" charset="2"/>
              <a:buChar char="v"/>
            </a:pPr>
            <a:r>
              <a:rPr lang="en-US" sz="3200" dirty="0" err="1">
                <a:solidFill>
                  <a:srgbClr val="0D0D0D"/>
                </a:solidFill>
                <a:latin typeface="Times New Roman" panose="02020603050405020304" pitchFamily="18" charset="0"/>
                <a:ea typeface="Times New Roman" panose="02020603050405020304" pitchFamily="18" charset="0"/>
              </a:rPr>
              <a:t>Nêu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cao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bài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học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đạo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lí</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hiện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quan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hệ</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gia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đình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vợ</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chồng</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457200" indent="-457200">
              <a:lnSpc>
                <a:spcPct val="115000"/>
              </a:lnSpc>
              <a:spcAft>
                <a:spcPts val="0"/>
              </a:spcAft>
              <a:buFont typeface="Wingdings" panose="05000000000000000000" pitchFamily="2" charset="2"/>
              <a:buChar char="v"/>
            </a:pPr>
            <a:r>
              <a:rPr lang="en-US" sz="3200" dirty="0" err="1">
                <a:solidFill>
                  <a:srgbClr val="0D0D0D"/>
                </a:solidFill>
                <a:latin typeface="Times New Roman" panose="02020603050405020304" pitchFamily="18" charset="0"/>
                <a:ea typeface="Times New Roman" panose="02020603050405020304" pitchFamily="18" charset="0"/>
              </a:rPr>
              <a:t>Đồng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thời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cũng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bộc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lộ</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niềm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cảm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thông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với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thân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phận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người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phụ</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nữ</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trong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xã</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hội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nam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quyền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xưa</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nSpc>
                <a:spcPct val="115000"/>
              </a:lnSpc>
              <a:spcAft>
                <a:spcPts val="0"/>
              </a:spcAft>
            </a:pPr>
            <a:r>
              <a:rPr lang="en-US" sz="3200" b="1" dirty="0">
                <a:solidFill>
                  <a:srgbClr val="0D0D0D"/>
                </a:solidFill>
                <a:latin typeface="Times New Roman" panose="02020603050405020304" pitchFamily="18" charset="0"/>
                <a:ea typeface="MS Mincho"/>
              </a:rPr>
              <a:t>c. </a:t>
            </a:r>
            <a:r>
              <a:rPr lang="en-US" sz="3200" b="1" dirty="0" err="1">
                <a:solidFill>
                  <a:srgbClr val="0D0D0D"/>
                </a:solidFill>
                <a:latin typeface="Times New Roman" panose="02020603050405020304" pitchFamily="18" charset="0"/>
                <a:ea typeface="MS Mincho"/>
              </a:rPr>
              <a:t>Tóm</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tắt</a:t>
            </a:r>
            <a:r>
              <a:rPr lang="en-US" sz="3200" b="1" dirty="0">
                <a:solidFill>
                  <a:srgbClr val="0D0D0D"/>
                </a:solidFill>
                <a:latin typeface="Times New Roman" panose="02020603050405020304" pitchFamily="18" charset="0"/>
                <a:ea typeface="MS Mincho"/>
              </a:rPr>
              <a:t> </a:t>
            </a:r>
            <a:r>
              <a:rPr lang="en-US" sz="3200" dirty="0">
                <a:solidFill>
                  <a:srgbClr val="0D0D0D"/>
                </a:solidFill>
                <a:latin typeface="Times New Roman" panose="02020603050405020304" pitchFamily="18" charset="0"/>
                <a:ea typeface="MS Mincho"/>
              </a:rPr>
              <a:t>(SGK/Tr65)</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mond 4"/>
          <p:cNvSpPr/>
          <p:nvPr/>
        </p:nvSpPr>
        <p:spPr>
          <a:xfrm>
            <a:off x="242480" y="123415"/>
            <a:ext cx="914400" cy="914400"/>
          </a:xfrm>
          <a:prstGeom prst="diamond">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a:solidFill>
                  <a:prstClr val="black"/>
                </a:solidFill>
                <a:latin typeface="Times New Roman" panose="02020603050405020304" pitchFamily="18" charset="0"/>
                <a:cs typeface="Times New Roman" panose="02020603050405020304" pitchFamily="18" charset="0"/>
              </a:rPr>
              <a:t>3</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333163" y="251294"/>
            <a:ext cx="5019900" cy="658642"/>
          </a:xfrm>
          <a:prstGeom prst="rect">
            <a:avLst/>
          </a:prstGeom>
        </p:spPr>
        <p:txBody>
          <a:bodyPr wrap="none">
            <a:spAutoFit/>
          </a:bodyPr>
          <a:lstStyle/>
          <a:p>
            <a:pPr>
              <a:lnSpc>
                <a:spcPct val="115000"/>
              </a:lnSpc>
              <a:spcAft>
                <a:spcPts val="0"/>
              </a:spcAft>
            </a:pPr>
            <a:r>
              <a:rPr lang="en-US" sz="3200" b="1" dirty="0" err="1">
                <a:solidFill>
                  <a:srgbClr val="0070C0"/>
                </a:solidFill>
                <a:latin typeface="Times New Roman" panose="02020603050405020304" pitchFamily="18" charset="0"/>
                <a:ea typeface="MS Mincho"/>
              </a:rPr>
              <a:t>Văn</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bản</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Xúy</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Vân</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giả</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dại</a:t>
            </a:r>
            <a:r>
              <a:rPr lang="en-US" sz="3200" b="1" dirty="0">
                <a:solidFill>
                  <a:srgbClr val="0070C0"/>
                </a:solidFill>
                <a:latin typeface="Times New Roman" panose="02020603050405020304" pitchFamily="18" charset="0"/>
                <a:ea typeface="MS Mincho"/>
              </a:rPr>
              <a:t>”</a:t>
            </a:r>
            <a:endParaRPr lang="en-US" sz="3200" dirty="0">
              <a:effectLst/>
              <a:latin typeface="Times New Roman" panose="02020603050405020304" pitchFamily="18" charset="0"/>
              <a:ea typeface="Times New Roman" panose="02020603050405020304" pitchFamily="18" charset="0"/>
            </a:endParaRPr>
          </a:p>
        </p:txBody>
      </p:sp>
      <p:sp>
        <p:nvSpPr>
          <p:cNvPr id="8" name="Rectangle: Rounded Corners 49"/>
          <p:cNvSpPr/>
          <p:nvPr/>
        </p:nvSpPr>
        <p:spPr>
          <a:xfrm>
            <a:off x="5718642" y="1558653"/>
            <a:ext cx="5657088" cy="1105835"/>
          </a:xfrm>
          <a:prstGeom prst="roundRect">
            <a:avLst>
              <a:gd name="adj" fmla="val 40550"/>
            </a:avLst>
          </a:prstGeom>
          <a:solidFill>
            <a:srgbClr val="00CC00"/>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nSpc>
                <a:spcPct val="115000"/>
              </a:lnSpc>
              <a:spcAft>
                <a:spcPts val="0"/>
              </a:spcAft>
              <a:tabLst>
                <a:tab pos="1386840" algn="l"/>
              </a:tabLst>
            </a:pPr>
            <a:r>
              <a:rPr lang="en-US" sz="3200" b="1">
                <a:solidFill>
                  <a:schemeClr val="bg1"/>
                </a:solidFill>
                <a:latin typeface="Times New Roman" panose="02020603050405020304" pitchFamily="18" charset="0"/>
                <a:ea typeface="MS Mincho"/>
              </a:rPr>
              <a:t>Đọc: chú ý các chỉ dẫn in nghiêng trong ngoặc đơn.</a:t>
            </a:r>
            <a:endParaRPr lang="en-US" sz="2800" b="1">
              <a:solidFill>
                <a:schemeClr val="bg1"/>
              </a:solidFill>
              <a:effectLst/>
              <a:latin typeface="Times New Roman" panose="02020603050405020304" pitchFamily="18" charset="0"/>
              <a:ea typeface="Times New Roman" panose="02020603050405020304" pitchFamily="18" charset="0"/>
            </a:endParaRPr>
          </a:p>
        </p:txBody>
      </p:sp>
      <p:sp>
        <p:nvSpPr>
          <p:cNvPr id="10" name="Rectangle: Rounded Corners 52"/>
          <p:cNvSpPr/>
          <p:nvPr/>
        </p:nvSpPr>
        <p:spPr>
          <a:xfrm>
            <a:off x="5684412" y="4851909"/>
            <a:ext cx="5657088" cy="1105835"/>
          </a:xfrm>
          <a:prstGeom prst="roundRect">
            <a:avLst>
              <a:gd name="adj" fmla="val 40550"/>
            </a:avLst>
          </a:prstGeom>
          <a:solidFill>
            <a:srgbClr val="33CC33"/>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nSpc>
                <a:spcPct val="115000"/>
              </a:lnSpc>
              <a:spcAft>
                <a:spcPts val="0"/>
              </a:spcAft>
              <a:tabLst>
                <a:tab pos="1386840" algn="l"/>
              </a:tabLst>
            </a:pPr>
            <a:r>
              <a:rPr lang="en-US" sz="3200" b="1">
                <a:solidFill>
                  <a:schemeClr val="bg1"/>
                </a:solidFill>
                <a:latin typeface="Times New Roman" panose="02020603050405020304" pitchFamily="18" charset="0"/>
                <a:ea typeface="MS Mincho"/>
              </a:rPr>
              <a:t>Giải thích các từ khó.</a:t>
            </a:r>
            <a:endParaRPr lang="en-US" sz="2800" b="1">
              <a:solidFill>
                <a:schemeClr val="bg1"/>
              </a:solidFill>
              <a:effectLst/>
              <a:latin typeface="Times New Roman" panose="02020603050405020304" pitchFamily="18" charset="0"/>
              <a:ea typeface="Times New Roman" panose="02020603050405020304" pitchFamily="18" charset="0"/>
            </a:endParaRPr>
          </a:p>
        </p:txBody>
      </p:sp>
      <p:grpSp>
        <p:nvGrpSpPr>
          <p:cNvPr id="11" name="Group 10"/>
          <p:cNvGrpSpPr/>
          <p:nvPr/>
        </p:nvGrpSpPr>
        <p:grpSpPr>
          <a:xfrm>
            <a:off x="1674098" y="1130300"/>
            <a:ext cx="3017900" cy="5520652"/>
            <a:chOff x="6096000" y="1704908"/>
            <a:chExt cx="1773936" cy="3448184"/>
          </a:xfrm>
        </p:grpSpPr>
        <p:sp>
          <p:nvSpPr>
            <p:cNvPr id="12" name="Freeform: Shape 10"/>
            <p:cNvSpPr/>
            <p:nvPr/>
          </p:nvSpPr>
          <p:spPr>
            <a:xfrm>
              <a:off x="6096000" y="1704908"/>
              <a:ext cx="1773936" cy="1724092"/>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55AA25"/>
            </a:solidFill>
            <a:ln w="12700" cap="flat" cmpd="sng" algn="ctr">
              <a:noFill/>
              <a:prstDash val="solid"/>
              <a:miter lim="800000"/>
            </a:ln>
            <a:effectLst>
              <a:outerShdw blurRad="127000" dist="38100" dir="4920000" sx="99000" sy="99000" algn="ctr" rotWithShape="0">
                <a:srgbClr val="000000">
                  <a:alpha val="43000"/>
                </a:srgb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1"/>
            <p:cNvSpPr/>
            <p:nvPr/>
          </p:nvSpPr>
          <p:spPr>
            <a:xfrm flipV="1">
              <a:off x="6096000" y="3429000"/>
              <a:ext cx="1773936" cy="1724092"/>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008000">
                <a:alpha val="87843"/>
              </a:srgbClr>
            </a:solidFill>
            <a:ln w="12700" cap="flat" cmpd="sng" algn="ctr">
              <a:noFill/>
              <a:prstDash val="solid"/>
              <a:miter lim="800000"/>
            </a:ln>
            <a:effectLst>
              <a:outerShdw blurRad="127000" dist="38100" dir="4920000" sx="99000" sy="99000" algn="ctr" rotWithShape="0">
                <a:srgbClr val="000000">
                  <a:alpha val="43000"/>
                </a:srgb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lowchart: Connector 13"/>
          <p:cNvSpPr/>
          <p:nvPr/>
        </p:nvSpPr>
        <p:spPr>
          <a:xfrm>
            <a:off x="4116494" y="2103387"/>
            <a:ext cx="284480" cy="284480"/>
          </a:xfrm>
          <a:prstGeom prst="flowChartConnector">
            <a:avLst/>
          </a:prstGeom>
          <a:solidFill>
            <a:srgbClr val="55AA25"/>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Flowchart: Connector 14"/>
          <p:cNvSpPr/>
          <p:nvPr/>
        </p:nvSpPr>
        <p:spPr>
          <a:xfrm>
            <a:off x="4162882" y="5218343"/>
            <a:ext cx="284480" cy="284480"/>
          </a:xfrm>
          <a:prstGeom prst="flowChartConnector">
            <a:avLst/>
          </a:prstGeom>
          <a:solidFill>
            <a:srgbClr val="55AA25"/>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Flowchart: Connector 15"/>
          <p:cNvSpPr/>
          <p:nvPr/>
        </p:nvSpPr>
        <p:spPr>
          <a:xfrm>
            <a:off x="5218269" y="1797137"/>
            <a:ext cx="654812" cy="637778"/>
          </a:xfrm>
          <a:prstGeom prst="flowChartConnector">
            <a:avLst/>
          </a:prstGeom>
          <a:solidFill>
            <a:srgbClr val="008000"/>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Flowchart: Connector 16"/>
          <p:cNvSpPr/>
          <p:nvPr/>
        </p:nvSpPr>
        <p:spPr>
          <a:xfrm>
            <a:off x="5214063" y="5061545"/>
            <a:ext cx="654812" cy="637778"/>
          </a:xfrm>
          <a:prstGeom prst="flowChartConnector">
            <a:avLst/>
          </a:prstGeom>
          <a:solidFill>
            <a:srgbClr val="008000"/>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18" name="Straight Connector 17"/>
          <p:cNvCxnSpPr/>
          <p:nvPr/>
        </p:nvCxnSpPr>
        <p:spPr>
          <a:xfrm flipV="1">
            <a:off x="4388108" y="2167889"/>
            <a:ext cx="855979" cy="48479"/>
          </a:xfrm>
          <a:prstGeom prst="line">
            <a:avLst/>
          </a:prstGeom>
          <a:noFill/>
          <a:ln w="38100" cap="flat" cmpd="sng" algn="ctr">
            <a:solidFill>
              <a:srgbClr val="003300"/>
            </a:solidFill>
            <a:prstDash val="solid"/>
            <a:miter lim="800000"/>
          </a:ln>
          <a:effectLst/>
        </p:spPr>
      </p:cxnSp>
      <p:cxnSp>
        <p:nvCxnSpPr>
          <p:cNvPr id="19" name="Straight Connector 18"/>
          <p:cNvCxnSpPr>
            <a:stCxn id="15" idx="6"/>
            <a:endCxn id="17" idx="2"/>
          </p:cNvCxnSpPr>
          <p:nvPr/>
        </p:nvCxnSpPr>
        <p:spPr>
          <a:xfrm>
            <a:off x="4447362" y="5360583"/>
            <a:ext cx="766701" cy="19851"/>
          </a:xfrm>
          <a:prstGeom prst="line">
            <a:avLst/>
          </a:prstGeom>
          <a:noFill/>
          <a:ln w="38100" cap="flat" cmpd="sng" algn="ctr">
            <a:solidFill>
              <a:srgbClr val="003300"/>
            </a:solidFill>
            <a:prstDash val="solid"/>
            <a:miter lim="800000"/>
          </a:ln>
          <a:effectLst/>
        </p:spPr>
      </p:cxnSp>
      <p:sp>
        <p:nvSpPr>
          <p:cNvPr id="20" name="Flowchart: Connector 8"/>
          <p:cNvSpPr/>
          <p:nvPr/>
        </p:nvSpPr>
        <p:spPr>
          <a:xfrm>
            <a:off x="132222" y="1718536"/>
            <a:ext cx="4308347" cy="4254256"/>
          </a:xfrm>
          <a:prstGeom prst="flowChartConnector">
            <a:avLst/>
          </a:prstGeom>
          <a:solidFill>
            <a:srgbClr val="00CC00"/>
          </a:solidFill>
          <a:ln w="12700" cap="flat" cmpd="sng" algn="ctr">
            <a:noFill/>
            <a:prstDash val="solid"/>
            <a:miter lim="800000"/>
          </a:ln>
          <a:effectLst>
            <a:outerShdw blurRad="127000" dist="38100" dir="4920000" sx="99000" sy="99000" algn="ctr" rotWithShape="0">
              <a:srgbClr val="000000">
                <a:alpha val="43000"/>
              </a:srgbClr>
            </a:outerShdw>
          </a:effectLst>
          <a:scene3d>
            <a:camera prst="orthographicFront"/>
            <a:lightRig rig="threePt" dir="t"/>
          </a:scene3d>
          <a:sp3d>
            <a:bevelT w="139700" h="139700" prst="divot"/>
          </a:sp3d>
        </p:spPr>
        <p:txBody>
          <a:bodyPr rtlCol="0" anchor="ctr"/>
          <a:lstStyle/>
          <a:p>
            <a:pPr algn="ctr">
              <a:lnSpc>
                <a:spcPct val="115000"/>
              </a:lnSpc>
              <a:spcAft>
                <a:spcPts val="0"/>
              </a:spcAft>
              <a:tabLst>
                <a:tab pos="1386840" algn="l"/>
              </a:tabLst>
            </a:pPr>
            <a:r>
              <a:rPr lang="en-US" sz="4400" b="1">
                <a:solidFill>
                  <a:schemeClr val="bg1"/>
                </a:solidFill>
                <a:latin typeface="Times New Roman" panose="02020603050405020304" pitchFamily="18" charset="0"/>
                <a:ea typeface="MS Mincho"/>
              </a:rPr>
              <a:t>Đọc và tìm hiểu chú thích, từ khó</a:t>
            </a:r>
            <a:endParaRPr lang="en-US" sz="4000">
              <a:solidFill>
                <a:schemeClr val="bg1"/>
              </a:solidFill>
              <a:effectLst/>
              <a:latin typeface="Times New Roman" panose="02020603050405020304" pitchFamily="18" charset="0"/>
              <a:ea typeface="Times New Roman" panose="02020603050405020304" pitchFamily="18" charset="0"/>
            </a:endParaRPr>
          </a:p>
        </p:txBody>
      </p:sp>
      <p:sp>
        <p:nvSpPr>
          <p:cNvPr id="21" name="Rectangle: Rounded Corners 49"/>
          <p:cNvSpPr/>
          <p:nvPr/>
        </p:nvSpPr>
        <p:spPr>
          <a:xfrm>
            <a:off x="5927867" y="3141443"/>
            <a:ext cx="5657088" cy="1105835"/>
          </a:xfrm>
          <a:prstGeom prst="roundRect">
            <a:avLst>
              <a:gd name="adj" fmla="val 40550"/>
            </a:avLst>
          </a:prstGeom>
          <a:solidFill>
            <a:srgbClr val="00CC00"/>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lvl="0"/>
            <a:r>
              <a:rPr lang="en-US" sz="3200" b="1">
                <a:solidFill>
                  <a:schemeClr val="bg1"/>
                </a:solidFill>
                <a:latin typeface="Times New Roman" panose="02020603050405020304" pitchFamily="18" charset="0"/>
                <a:ea typeface="MS Mincho"/>
              </a:rPr>
              <a:t>Chú thích: HS theo dõi các chú thích ở SGK</a:t>
            </a:r>
            <a:endParaRPr kumimoji="0" lang="en-US" sz="32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2" name="Flowchart: Connector 21"/>
          <p:cNvSpPr/>
          <p:nvPr/>
        </p:nvSpPr>
        <p:spPr>
          <a:xfrm>
            <a:off x="4660661" y="3598753"/>
            <a:ext cx="284480" cy="284480"/>
          </a:xfrm>
          <a:prstGeom prst="flowChartConnector">
            <a:avLst/>
          </a:prstGeom>
          <a:solidFill>
            <a:srgbClr val="55AA25"/>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Connector 22"/>
          <p:cNvCxnSpPr>
            <a:stCxn id="22" idx="6"/>
            <a:endCxn id="21" idx="1"/>
          </p:cNvCxnSpPr>
          <p:nvPr/>
        </p:nvCxnSpPr>
        <p:spPr>
          <a:xfrm flipV="1">
            <a:off x="4945141" y="3694361"/>
            <a:ext cx="982726" cy="46632"/>
          </a:xfrm>
          <a:prstGeom prst="line">
            <a:avLst/>
          </a:prstGeom>
          <a:noFill/>
          <a:ln w="38100" cap="flat" cmpd="sng" algn="ctr">
            <a:solidFill>
              <a:srgbClr val="003300"/>
            </a:solidFill>
            <a:prstDash val="solid"/>
            <a:miter lim="800000"/>
          </a:ln>
          <a:effectLst/>
        </p:spPr>
      </p:cxnSp>
      <p:sp>
        <p:nvSpPr>
          <p:cNvPr id="24" name="Arc 23"/>
          <p:cNvSpPr/>
          <p:nvPr/>
        </p:nvSpPr>
        <p:spPr>
          <a:xfrm>
            <a:off x="-913374" y="1083047"/>
            <a:ext cx="5657088" cy="5596128"/>
          </a:xfrm>
          <a:prstGeom prst="arc">
            <a:avLst>
              <a:gd name="adj1" fmla="val 16200000"/>
              <a:gd name="adj2" fmla="val 5416470"/>
            </a:avLst>
          </a:prstGeom>
          <a:noFill/>
          <a:ln w="6350" cap="flat" cmpd="sng" algn="ctr">
            <a:solidFill>
              <a:sysClr val="windowText" lastClr="0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5" name="Flowchart: Connector 24"/>
          <p:cNvSpPr/>
          <p:nvPr/>
        </p:nvSpPr>
        <p:spPr>
          <a:xfrm>
            <a:off x="5461904" y="3375472"/>
            <a:ext cx="654812" cy="637778"/>
          </a:xfrm>
          <a:prstGeom prst="flowChartConnector">
            <a:avLst/>
          </a:prstGeom>
          <a:solidFill>
            <a:srgbClr val="008000"/>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par>
                                <p:cTn id="44" presetID="16" presetClass="entr" presetSubtype="21"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5" grpId="0" animBg="1"/>
      <p:bldP spid="16" grpId="0" animBg="1"/>
      <p:bldP spid="17" grpId="0" animBg="1"/>
      <p:bldP spid="20" grpId="0" animBg="1"/>
      <p:bldP spid="21" grpId="0" animBg="1"/>
      <p:bldP spid="22"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99821" y="0"/>
            <a:ext cx="3792179" cy="6858000"/>
          </a:xfrm>
          <a:prstGeom prst="rect">
            <a:avLst/>
          </a:prstGeom>
        </p:spPr>
      </p:pic>
      <p:sp>
        <p:nvSpPr>
          <p:cNvPr id="9" name="Freeform 8"/>
          <p:cNvSpPr/>
          <p:nvPr/>
        </p:nvSpPr>
        <p:spPr>
          <a:xfrm>
            <a:off x="1631997" y="101531"/>
            <a:ext cx="5570289" cy="813603"/>
          </a:xfrm>
          <a:custGeom>
            <a:avLst/>
            <a:gdLst>
              <a:gd name="connsiteX0" fmla="*/ 0 w 2958505"/>
              <a:gd name="connsiteY0" fmla="*/ 77391 h 773906"/>
              <a:gd name="connsiteX1" fmla="*/ 77391 w 2958505"/>
              <a:gd name="connsiteY1" fmla="*/ 0 h 773906"/>
              <a:gd name="connsiteX2" fmla="*/ 2881114 w 2958505"/>
              <a:gd name="connsiteY2" fmla="*/ 0 h 773906"/>
              <a:gd name="connsiteX3" fmla="*/ 2958505 w 2958505"/>
              <a:gd name="connsiteY3" fmla="*/ 77391 h 773906"/>
              <a:gd name="connsiteX4" fmla="*/ 2958505 w 2958505"/>
              <a:gd name="connsiteY4" fmla="*/ 696515 h 773906"/>
              <a:gd name="connsiteX5" fmla="*/ 2881114 w 2958505"/>
              <a:gd name="connsiteY5" fmla="*/ 773906 h 773906"/>
              <a:gd name="connsiteX6" fmla="*/ 77391 w 2958505"/>
              <a:gd name="connsiteY6" fmla="*/ 773906 h 773906"/>
              <a:gd name="connsiteX7" fmla="*/ 0 w 2958505"/>
              <a:gd name="connsiteY7" fmla="*/ 696515 h 773906"/>
              <a:gd name="connsiteX8" fmla="*/ 0 w 2958505"/>
              <a:gd name="connsiteY8" fmla="*/ 77391 h 7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05" h="773906">
                <a:moveTo>
                  <a:pt x="0" y="77391"/>
                </a:moveTo>
                <a:cubicBezTo>
                  <a:pt x="0" y="34649"/>
                  <a:pt x="34649" y="0"/>
                  <a:pt x="77391" y="0"/>
                </a:cubicBezTo>
                <a:lnTo>
                  <a:pt x="2881114" y="0"/>
                </a:lnTo>
                <a:cubicBezTo>
                  <a:pt x="2923856" y="0"/>
                  <a:pt x="2958505" y="34649"/>
                  <a:pt x="2958505" y="77391"/>
                </a:cubicBezTo>
                <a:lnTo>
                  <a:pt x="2958505" y="696515"/>
                </a:lnTo>
                <a:cubicBezTo>
                  <a:pt x="2958505" y="739257"/>
                  <a:pt x="2923856" y="773906"/>
                  <a:pt x="2881114" y="773906"/>
                </a:cubicBezTo>
                <a:lnTo>
                  <a:pt x="77391" y="773906"/>
                </a:lnTo>
                <a:cubicBezTo>
                  <a:pt x="34649" y="773906"/>
                  <a:pt x="0" y="739257"/>
                  <a:pt x="0" y="696515"/>
                </a:cubicBezTo>
                <a:lnTo>
                  <a:pt x="0" y="7739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007" tIns="76007" rIns="76007" bIns="76007" numCol="1" spcCol="1270" anchor="ctr" anchorCtr="0">
            <a:noAutofit/>
          </a:bodyPr>
          <a:lstStyle/>
          <a:p>
            <a:pPr lvl="0" algn="ctr" defTabSz="622300">
              <a:lnSpc>
                <a:spcPct val="90000"/>
              </a:lnSpc>
              <a:spcBef>
                <a:spcPct val="0"/>
              </a:spcBef>
              <a:spcAft>
                <a:spcPct val="35000"/>
              </a:spcAft>
            </a:pPr>
            <a:r>
              <a:rPr lang="en-US" sz="3600" b="1" kern="1200" dirty="0">
                <a:latin typeface="Times New Roman" panose="02020603050405020304" pitchFamily="18" charset="0"/>
                <a:cs typeface="Times New Roman" panose="02020603050405020304" pitchFamily="18" charset="0"/>
              </a:rPr>
              <a:t>*</a:t>
            </a:r>
            <a:r>
              <a:rPr lang="en-US" sz="3600" b="1" kern="1200" dirty="0" err="1">
                <a:latin typeface="Times New Roman" panose="02020603050405020304" pitchFamily="18" charset="0"/>
                <a:cs typeface="Times New Roman" panose="02020603050405020304" pitchFamily="18" charset="0"/>
              </a:rPr>
              <a:t>Bối</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cảnh</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đoạn</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trích</a:t>
            </a:r>
            <a:endParaRPr lang="en-US" sz="3600" kern="1200" dirty="0">
              <a:latin typeface="Times New Roman" panose="02020603050405020304" pitchFamily="18" charset="0"/>
              <a:cs typeface="Times New Roman" panose="02020603050405020304" pitchFamily="18" charset="0"/>
            </a:endParaRPr>
          </a:p>
        </p:txBody>
      </p:sp>
      <p:sp>
        <p:nvSpPr>
          <p:cNvPr id="10" name="Freeform 9"/>
          <p:cNvSpPr/>
          <p:nvPr/>
        </p:nvSpPr>
        <p:spPr>
          <a:xfrm>
            <a:off x="3982396" y="1051276"/>
            <a:ext cx="850145" cy="305101"/>
          </a:xfrm>
          <a:custGeom>
            <a:avLst/>
            <a:gdLst>
              <a:gd name="connsiteX0" fmla="*/ 0 w 290214"/>
              <a:gd name="connsiteY0" fmla="*/ 69651 h 348257"/>
              <a:gd name="connsiteX1" fmla="*/ 145107 w 290214"/>
              <a:gd name="connsiteY1" fmla="*/ 69651 h 348257"/>
              <a:gd name="connsiteX2" fmla="*/ 145107 w 290214"/>
              <a:gd name="connsiteY2" fmla="*/ 0 h 348257"/>
              <a:gd name="connsiteX3" fmla="*/ 290214 w 290214"/>
              <a:gd name="connsiteY3" fmla="*/ 174129 h 348257"/>
              <a:gd name="connsiteX4" fmla="*/ 145107 w 290214"/>
              <a:gd name="connsiteY4" fmla="*/ 348257 h 348257"/>
              <a:gd name="connsiteX5" fmla="*/ 145107 w 290214"/>
              <a:gd name="connsiteY5" fmla="*/ 278606 h 348257"/>
              <a:gd name="connsiteX6" fmla="*/ 0 w 290214"/>
              <a:gd name="connsiteY6" fmla="*/ 278606 h 348257"/>
              <a:gd name="connsiteX7" fmla="*/ 0 w 290214"/>
              <a:gd name="connsiteY7" fmla="*/ 69651 h 34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14" h="348257">
                <a:moveTo>
                  <a:pt x="232171" y="1"/>
                </a:moveTo>
                <a:lnTo>
                  <a:pt x="232171" y="174129"/>
                </a:lnTo>
                <a:lnTo>
                  <a:pt x="290214" y="174129"/>
                </a:lnTo>
                <a:lnTo>
                  <a:pt x="145107" y="348256"/>
                </a:lnTo>
                <a:lnTo>
                  <a:pt x="0" y="174129"/>
                </a:lnTo>
                <a:lnTo>
                  <a:pt x="58043" y="174129"/>
                </a:lnTo>
                <a:lnTo>
                  <a:pt x="58043" y="1"/>
                </a:lnTo>
                <a:lnTo>
                  <a:pt x="232171" y="1"/>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9652" tIns="0" rIns="69651" bIns="87065" numCol="1" spcCol="1270" anchor="ctr" anchorCtr="0">
            <a:noAutofit/>
          </a:bodyPr>
          <a:lstStyle/>
          <a:p>
            <a:pPr lvl="0" algn="ctr" defTabSz="48895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p:txBody>
      </p:sp>
      <p:sp>
        <p:nvSpPr>
          <p:cNvPr id="11" name="Freeform 10"/>
          <p:cNvSpPr/>
          <p:nvPr/>
        </p:nvSpPr>
        <p:spPr>
          <a:xfrm>
            <a:off x="1445342" y="1400621"/>
            <a:ext cx="5943600" cy="903589"/>
          </a:xfrm>
          <a:custGeom>
            <a:avLst/>
            <a:gdLst>
              <a:gd name="connsiteX0" fmla="*/ 0 w 2958505"/>
              <a:gd name="connsiteY0" fmla="*/ 77391 h 773906"/>
              <a:gd name="connsiteX1" fmla="*/ 77391 w 2958505"/>
              <a:gd name="connsiteY1" fmla="*/ 0 h 773906"/>
              <a:gd name="connsiteX2" fmla="*/ 2881114 w 2958505"/>
              <a:gd name="connsiteY2" fmla="*/ 0 h 773906"/>
              <a:gd name="connsiteX3" fmla="*/ 2958505 w 2958505"/>
              <a:gd name="connsiteY3" fmla="*/ 77391 h 773906"/>
              <a:gd name="connsiteX4" fmla="*/ 2958505 w 2958505"/>
              <a:gd name="connsiteY4" fmla="*/ 696515 h 773906"/>
              <a:gd name="connsiteX5" fmla="*/ 2881114 w 2958505"/>
              <a:gd name="connsiteY5" fmla="*/ 773906 h 773906"/>
              <a:gd name="connsiteX6" fmla="*/ 77391 w 2958505"/>
              <a:gd name="connsiteY6" fmla="*/ 773906 h 773906"/>
              <a:gd name="connsiteX7" fmla="*/ 0 w 2958505"/>
              <a:gd name="connsiteY7" fmla="*/ 696515 h 773906"/>
              <a:gd name="connsiteX8" fmla="*/ 0 w 2958505"/>
              <a:gd name="connsiteY8" fmla="*/ 77391 h 7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05" h="773906">
                <a:moveTo>
                  <a:pt x="0" y="77391"/>
                </a:moveTo>
                <a:cubicBezTo>
                  <a:pt x="0" y="34649"/>
                  <a:pt x="34649" y="0"/>
                  <a:pt x="77391" y="0"/>
                </a:cubicBezTo>
                <a:lnTo>
                  <a:pt x="2881114" y="0"/>
                </a:lnTo>
                <a:cubicBezTo>
                  <a:pt x="2923856" y="0"/>
                  <a:pt x="2958505" y="34649"/>
                  <a:pt x="2958505" y="77391"/>
                </a:cubicBezTo>
                <a:lnTo>
                  <a:pt x="2958505" y="696515"/>
                </a:lnTo>
                <a:cubicBezTo>
                  <a:pt x="2958505" y="739257"/>
                  <a:pt x="2923856" y="773906"/>
                  <a:pt x="2881114" y="773906"/>
                </a:cubicBezTo>
                <a:lnTo>
                  <a:pt x="77391" y="773906"/>
                </a:lnTo>
                <a:cubicBezTo>
                  <a:pt x="34649" y="773906"/>
                  <a:pt x="0" y="739257"/>
                  <a:pt x="0" y="696515"/>
                </a:cubicBezTo>
                <a:lnTo>
                  <a:pt x="0" y="7739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007" tIns="76007" rIns="76007" bIns="76007" numCol="1" spcCol="1270" anchor="ctr" anchorCtr="0">
            <a:noAutofit/>
          </a:bodyPr>
          <a:lstStyle/>
          <a:p>
            <a:pPr lvl="0" algn="ctr" defTabSz="62230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Xuý</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Vân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có</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cuộc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sống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hôn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nhân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sắp</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đặt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bởi</a:t>
            </a:r>
            <a:r>
              <a:rPr lang="en-US" sz="3200" kern="1200" dirty="0">
                <a:latin typeface="Times New Roman" panose="02020603050405020304" pitchFamily="18" charset="0"/>
                <a:cs typeface="Times New Roman" panose="02020603050405020304" pitchFamily="18" charset="0"/>
              </a:rPr>
              <a:t> cha </a:t>
            </a:r>
            <a:r>
              <a:rPr lang="en-US" sz="3200" kern="1200" dirty="0" err="1">
                <a:latin typeface="Times New Roman" panose="02020603050405020304" pitchFamily="18" charset="0"/>
                <a:cs typeface="Times New Roman" panose="02020603050405020304" pitchFamily="18" charset="0"/>
              </a:rPr>
              <a:t>mẹ</a:t>
            </a:r>
            <a:endParaRPr lang="en-US" sz="32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3982396" y="2410856"/>
            <a:ext cx="850145" cy="305101"/>
          </a:xfrm>
          <a:custGeom>
            <a:avLst/>
            <a:gdLst>
              <a:gd name="connsiteX0" fmla="*/ 0 w 290214"/>
              <a:gd name="connsiteY0" fmla="*/ 69651 h 348257"/>
              <a:gd name="connsiteX1" fmla="*/ 145107 w 290214"/>
              <a:gd name="connsiteY1" fmla="*/ 69651 h 348257"/>
              <a:gd name="connsiteX2" fmla="*/ 145107 w 290214"/>
              <a:gd name="connsiteY2" fmla="*/ 0 h 348257"/>
              <a:gd name="connsiteX3" fmla="*/ 290214 w 290214"/>
              <a:gd name="connsiteY3" fmla="*/ 174129 h 348257"/>
              <a:gd name="connsiteX4" fmla="*/ 145107 w 290214"/>
              <a:gd name="connsiteY4" fmla="*/ 348257 h 348257"/>
              <a:gd name="connsiteX5" fmla="*/ 145107 w 290214"/>
              <a:gd name="connsiteY5" fmla="*/ 278606 h 348257"/>
              <a:gd name="connsiteX6" fmla="*/ 0 w 290214"/>
              <a:gd name="connsiteY6" fmla="*/ 278606 h 348257"/>
              <a:gd name="connsiteX7" fmla="*/ 0 w 290214"/>
              <a:gd name="connsiteY7" fmla="*/ 69651 h 34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14" h="348257">
                <a:moveTo>
                  <a:pt x="232171" y="1"/>
                </a:moveTo>
                <a:lnTo>
                  <a:pt x="232171" y="174129"/>
                </a:lnTo>
                <a:lnTo>
                  <a:pt x="290214" y="174129"/>
                </a:lnTo>
                <a:lnTo>
                  <a:pt x="145107" y="348256"/>
                </a:lnTo>
                <a:lnTo>
                  <a:pt x="0" y="174129"/>
                </a:lnTo>
                <a:lnTo>
                  <a:pt x="58043" y="174129"/>
                </a:lnTo>
                <a:lnTo>
                  <a:pt x="58043" y="1"/>
                </a:lnTo>
                <a:lnTo>
                  <a:pt x="232171" y="1"/>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9652" tIns="0" rIns="69651" bIns="87065" numCol="1" spcCol="1270" anchor="ctr" anchorCtr="0">
            <a:noAutofit/>
          </a:bodyPr>
          <a:lstStyle/>
          <a:p>
            <a:pPr lvl="0" algn="ctr" defTabSz="48895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p:txBody>
      </p:sp>
      <p:sp>
        <p:nvSpPr>
          <p:cNvPr id="13" name="Freeform 12"/>
          <p:cNvSpPr/>
          <p:nvPr/>
        </p:nvSpPr>
        <p:spPr>
          <a:xfrm>
            <a:off x="937745" y="2745453"/>
            <a:ext cx="7222108" cy="903589"/>
          </a:xfrm>
          <a:custGeom>
            <a:avLst/>
            <a:gdLst>
              <a:gd name="connsiteX0" fmla="*/ 0 w 2958505"/>
              <a:gd name="connsiteY0" fmla="*/ 77391 h 773906"/>
              <a:gd name="connsiteX1" fmla="*/ 77391 w 2958505"/>
              <a:gd name="connsiteY1" fmla="*/ 0 h 773906"/>
              <a:gd name="connsiteX2" fmla="*/ 2881114 w 2958505"/>
              <a:gd name="connsiteY2" fmla="*/ 0 h 773906"/>
              <a:gd name="connsiteX3" fmla="*/ 2958505 w 2958505"/>
              <a:gd name="connsiteY3" fmla="*/ 77391 h 773906"/>
              <a:gd name="connsiteX4" fmla="*/ 2958505 w 2958505"/>
              <a:gd name="connsiteY4" fmla="*/ 696515 h 773906"/>
              <a:gd name="connsiteX5" fmla="*/ 2881114 w 2958505"/>
              <a:gd name="connsiteY5" fmla="*/ 773906 h 773906"/>
              <a:gd name="connsiteX6" fmla="*/ 77391 w 2958505"/>
              <a:gd name="connsiteY6" fmla="*/ 773906 h 773906"/>
              <a:gd name="connsiteX7" fmla="*/ 0 w 2958505"/>
              <a:gd name="connsiteY7" fmla="*/ 696515 h 773906"/>
              <a:gd name="connsiteX8" fmla="*/ 0 w 2958505"/>
              <a:gd name="connsiteY8" fmla="*/ 77391 h 7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05" h="773906">
                <a:moveTo>
                  <a:pt x="0" y="77391"/>
                </a:moveTo>
                <a:cubicBezTo>
                  <a:pt x="0" y="34649"/>
                  <a:pt x="34649" y="0"/>
                  <a:pt x="77391" y="0"/>
                </a:cubicBezTo>
                <a:lnTo>
                  <a:pt x="2881114" y="0"/>
                </a:lnTo>
                <a:cubicBezTo>
                  <a:pt x="2923856" y="0"/>
                  <a:pt x="2958505" y="34649"/>
                  <a:pt x="2958505" y="77391"/>
                </a:cubicBezTo>
                <a:lnTo>
                  <a:pt x="2958505" y="696515"/>
                </a:lnTo>
                <a:cubicBezTo>
                  <a:pt x="2958505" y="739257"/>
                  <a:pt x="2923856" y="773906"/>
                  <a:pt x="2881114" y="773906"/>
                </a:cubicBezTo>
                <a:lnTo>
                  <a:pt x="77391" y="773906"/>
                </a:lnTo>
                <a:cubicBezTo>
                  <a:pt x="34649" y="773906"/>
                  <a:pt x="0" y="739257"/>
                  <a:pt x="0" y="696515"/>
                </a:cubicBezTo>
                <a:lnTo>
                  <a:pt x="0" y="7739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6007" tIns="76007" rIns="76007" bIns="76007" numCol="1" spcCol="1270" anchor="ctr" anchorCtr="0">
            <a:noAutofit/>
          </a:bodyPr>
          <a:lstStyle/>
          <a:p>
            <a:pPr lvl="0" algn="ctr" defTabSz="6223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Sống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chồng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là</a:t>
            </a:r>
            <a:r>
              <a:rPr lang="en-US" sz="2800" kern="1200" dirty="0">
                <a:latin typeface="Times New Roman" panose="02020603050405020304" pitchFamily="18" charset="0"/>
                <a:cs typeface="Times New Roman" panose="02020603050405020304" pitchFamily="18" charset="0"/>
              </a:rPr>
              <a:t> Kim </a:t>
            </a:r>
            <a:r>
              <a:rPr lang="en-US" sz="2800" kern="1200" dirty="0" err="1">
                <a:latin typeface="Times New Roman" panose="02020603050405020304" pitchFamily="18" charset="0"/>
                <a:cs typeface="Times New Roman" panose="02020603050405020304" pitchFamily="18" charset="0"/>
              </a:rPr>
              <a:t>Nham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chỉ</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mải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mê</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đèn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sách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Xúy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tìm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thấy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hạnh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phúc</a:t>
            </a:r>
            <a:r>
              <a:rPr lang="en-US" sz="2800" kern="1200" dirty="0">
                <a:latin typeface="Times New Roman" panose="02020603050405020304" pitchFamily="18" charset="0"/>
                <a:cs typeface="Times New Roman" panose="02020603050405020304" pitchFamily="18" charset="0"/>
              </a:rPr>
              <a:t>.</a:t>
            </a:r>
          </a:p>
        </p:txBody>
      </p:sp>
      <p:sp>
        <p:nvSpPr>
          <p:cNvPr id="14" name="Freeform 13"/>
          <p:cNvSpPr/>
          <p:nvPr/>
        </p:nvSpPr>
        <p:spPr>
          <a:xfrm>
            <a:off x="3982396" y="3753898"/>
            <a:ext cx="850145" cy="305101"/>
          </a:xfrm>
          <a:custGeom>
            <a:avLst/>
            <a:gdLst>
              <a:gd name="connsiteX0" fmla="*/ 0 w 290214"/>
              <a:gd name="connsiteY0" fmla="*/ 69651 h 348257"/>
              <a:gd name="connsiteX1" fmla="*/ 145107 w 290214"/>
              <a:gd name="connsiteY1" fmla="*/ 69651 h 348257"/>
              <a:gd name="connsiteX2" fmla="*/ 145107 w 290214"/>
              <a:gd name="connsiteY2" fmla="*/ 0 h 348257"/>
              <a:gd name="connsiteX3" fmla="*/ 290214 w 290214"/>
              <a:gd name="connsiteY3" fmla="*/ 174129 h 348257"/>
              <a:gd name="connsiteX4" fmla="*/ 145107 w 290214"/>
              <a:gd name="connsiteY4" fmla="*/ 348257 h 348257"/>
              <a:gd name="connsiteX5" fmla="*/ 145107 w 290214"/>
              <a:gd name="connsiteY5" fmla="*/ 278606 h 348257"/>
              <a:gd name="connsiteX6" fmla="*/ 0 w 290214"/>
              <a:gd name="connsiteY6" fmla="*/ 278606 h 348257"/>
              <a:gd name="connsiteX7" fmla="*/ 0 w 290214"/>
              <a:gd name="connsiteY7" fmla="*/ 69651 h 34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14" h="348257">
                <a:moveTo>
                  <a:pt x="232171" y="1"/>
                </a:moveTo>
                <a:lnTo>
                  <a:pt x="232171" y="174129"/>
                </a:lnTo>
                <a:lnTo>
                  <a:pt x="290214" y="174129"/>
                </a:lnTo>
                <a:lnTo>
                  <a:pt x="145107" y="348256"/>
                </a:lnTo>
                <a:lnTo>
                  <a:pt x="0" y="174129"/>
                </a:lnTo>
                <a:lnTo>
                  <a:pt x="58043" y="174129"/>
                </a:lnTo>
                <a:lnTo>
                  <a:pt x="58043" y="1"/>
                </a:lnTo>
                <a:lnTo>
                  <a:pt x="232171" y="1"/>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9652" tIns="0" rIns="69651" bIns="87065" numCol="1" spcCol="1270" anchor="ctr" anchorCtr="0">
            <a:noAutofit/>
          </a:bodyPr>
          <a:lstStyle/>
          <a:p>
            <a:pPr lvl="0" algn="ctr" defTabSz="48895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p:txBody>
      </p:sp>
      <p:sp>
        <p:nvSpPr>
          <p:cNvPr id="15" name="Freeform 14"/>
          <p:cNvSpPr/>
          <p:nvPr/>
        </p:nvSpPr>
        <p:spPr>
          <a:xfrm>
            <a:off x="853250" y="4134528"/>
            <a:ext cx="7620315" cy="903589"/>
          </a:xfrm>
          <a:custGeom>
            <a:avLst/>
            <a:gdLst>
              <a:gd name="connsiteX0" fmla="*/ 0 w 2958505"/>
              <a:gd name="connsiteY0" fmla="*/ 77391 h 773906"/>
              <a:gd name="connsiteX1" fmla="*/ 77391 w 2958505"/>
              <a:gd name="connsiteY1" fmla="*/ 0 h 773906"/>
              <a:gd name="connsiteX2" fmla="*/ 2881114 w 2958505"/>
              <a:gd name="connsiteY2" fmla="*/ 0 h 773906"/>
              <a:gd name="connsiteX3" fmla="*/ 2958505 w 2958505"/>
              <a:gd name="connsiteY3" fmla="*/ 77391 h 773906"/>
              <a:gd name="connsiteX4" fmla="*/ 2958505 w 2958505"/>
              <a:gd name="connsiteY4" fmla="*/ 696515 h 773906"/>
              <a:gd name="connsiteX5" fmla="*/ 2881114 w 2958505"/>
              <a:gd name="connsiteY5" fmla="*/ 773906 h 773906"/>
              <a:gd name="connsiteX6" fmla="*/ 77391 w 2958505"/>
              <a:gd name="connsiteY6" fmla="*/ 773906 h 773906"/>
              <a:gd name="connsiteX7" fmla="*/ 0 w 2958505"/>
              <a:gd name="connsiteY7" fmla="*/ 696515 h 773906"/>
              <a:gd name="connsiteX8" fmla="*/ 0 w 2958505"/>
              <a:gd name="connsiteY8" fmla="*/ 77391 h 7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05" h="773906">
                <a:moveTo>
                  <a:pt x="0" y="77391"/>
                </a:moveTo>
                <a:cubicBezTo>
                  <a:pt x="0" y="34649"/>
                  <a:pt x="34649" y="0"/>
                  <a:pt x="77391" y="0"/>
                </a:cubicBezTo>
                <a:lnTo>
                  <a:pt x="2881114" y="0"/>
                </a:lnTo>
                <a:cubicBezTo>
                  <a:pt x="2923856" y="0"/>
                  <a:pt x="2958505" y="34649"/>
                  <a:pt x="2958505" y="77391"/>
                </a:cubicBezTo>
                <a:lnTo>
                  <a:pt x="2958505" y="696515"/>
                </a:lnTo>
                <a:cubicBezTo>
                  <a:pt x="2958505" y="739257"/>
                  <a:pt x="2923856" y="773906"/>
                  <a:pt x="2881114" y="773906"/>
                </a:cubicBezTo>
                <a:lnTo>
                  <a:pt x="77391" y="773906"/>
                </a:lnTo>
                <a:cubicBezTo>
                  <a:pt x="34649" y="773906"/>
                  <a:pt x="0" y="739257"/>
                  <a:pt x="0" y="696515"/>
                </a:cubicBezTo>
                <a:lnTo>
                  <a:pt x="0" y="7739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6007" tIns="76007" rIns="76007" bIns="76007" numCol="1" spcCol="1270" anchor="ctr" anchorCtr="0">
            <a:noAutofit/>
          </a:bodyPr>
          <a:lstStyle/>
          <a:p>
            <a:pPr lvl="0" algn="ctr" defTabSz="62230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Khi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chồng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xa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nhà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ôn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nàng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bị</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Trần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Phương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dụ</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dỗ</a:t>
            </a:r>
            <a:r>
              <a:rPr lang="en-US" sz="3200" kern="1200" dirty="0">
                <a:latin typeface="Times New Roman" panose="02020603050405020304" pitchFamily="18" charset="0"/>
                <a:cs typeface="Times New Roman" panose="02020603050405020304" pitchFamily="18" charset="0"/>
              </a:rPr>
              <a:t>. </a:t>
            </a:r>
          </a:p>
        </p:txBody>
      </p:sp>
      <p:sp>
        <p:nvSpPr>
          <p:cNvPr id="16" name="Freeform 15"/>
          <p:cNvSpPr/>
          <p:nvPr/>
        </p:nvSpPr>
        <p:spPr>
          <a:xfrm>
            <a:off x="3994845" y="5146564"/>
            <a:ext cx="850145" cy="305101"/>
          </a:xfrm>
          <a:custGeom>
            <a:avLst/>
            <a:gdLst>
              <a:gd name="connsiteX0" fmla="*/ 0 w 290214"/>
              <a:gd name="connsiteY0" fmla="*/ 69651 h 348257"/>
              <a:gd name="connsiteX1" fmla="*/ 145107 w 290214"/>
              <a:gd name="connsiteY1" fmla="*/ 69651 h 348257"/>
              <a:gd name="connsiteX2" fmla="*/ 145107 w 290214"/>
              <a:gd name="connsiteY2" fmla="*/ 0 h 348257"/>
              <a:gd name="connsiteX3" fmla="*/ 290214 w 290214"/>
              <a:gd name="connsiteY3" fmla="*/ 174129 h 348257"/>
              <a:gd name="connsiteX4" fmla="*/ 145107 w 290214"/>
              <a:gd name="connsiteY4" fmla="*/ 348257 h 348257"/>
              <a:gd name="connsiteX5" fmla="*/ 145107 w 290214"/>
              <a:gd name="connsiteY5" fmla="*/ 278606 h 348257"/>
              <a:gd name="connsiteX6" fmla="*/ 0 w 290214"/>
              <a:gd name="connsiteY6" fmla="*/ 278606 h 348257"/>
              <a:gd name="connsiteX7" fmla="*/ 0 w 290214"/>
              <a:gd name="connsiteY7" fmla="*/ 69651 h 34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14" h="348257">
                <a:moveTo>
                  <a:pt x="232171" y="1"/>
                </a:moveTo>
                <a:lnTo>
                  <a:pt x="232171" y="174129"/>
                </a:lnTo>
                <a:lnTo>
                  <a:pt x="290214" y="174129"/>
                </a:lnTo>
                <a:lnTo>
                  <a:pt x="145107" y="348256"/>
                </a:lnTo>
                <a:lnTo>
                  <a:pt x="0" y="174129"/>
                </a:lnTo>
                <a:lnTo>
                  <a:pt x="58043" y="174129"/>
                </a:lnTo>
                <a:lnTo>
                  <a:pt x="58043" y="1"/>
                </a:lnTo>
                <a:lnTo>
                  <a:pt x="232171" y="1"/>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9652" tIns="0" rIns="69651" bIns="87065" numCol="1" spcCol="1270" anchor="ctr" anchorCtr="0">
            <a:noAutofit/>
          </a:bodyPr>
          <a:lstStyle/>
          <a:p>
            <a:pPr lvl="0" algn="ctr" defTabSz="48895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p:txBody>
      </p:sp>
      <p:sp>
        <p:nvSpPr>
          <p:cNvPr id="17" name="Freeform 16"/>
          <p:cNvSpPr/>
          <p:nvPr/>
        </p:nvSpPr>
        <p:spPr>
          <a:xfrm>
            <a:off x="855408" y="5523604"/>
            <a:ext cx="7620315" cy="1176586"/>
          </a:xfrm>
          <a:custGeom>
            <a:avLst/>
            <a:gdLst>
              <a:gd name="connsiteX0" fmla="*/ 0 w 2958505"/>
              <a:gd name="connsiteY0" fmla="*/ 77391 h 773906"/>
              <a:gd name="connsiteX1" fmla="*/ 77391 w 2958505"/>
              <a:gd name="connsiteY1" fmla="*/ 0 h 773906"/>
              <a:gd name="connsiteX2" fmla="*/ 2881114 w 2958505"/>
              <a:gd name="connsiteY2" fmla="*/ 0 h 773906"/>
              <a:gd name="connsiteX3" fmla="*/ 2958505 w 2958505"/>
              <a:gd name="connsiteY3" fmla="*/ 77391 h 773906"/>
              <a:gd name="connsiteX4" fmla="*/ 2958505 w 2958505"/>
              <a:gd name="connsiteY4" fmla="*/ 696515 h 773906"/>
              <a:gd name="connsiteX5" fmla="*/ 2881114 w 2958505"/>
              <a:gd name="connsiteY5" fmla="*/ 773906 h 773906"/>
              <a:gd name="connsiteX6" fmla="*/ 77391 w 2958505"/>
              <a:gd name="connsiteY6" fmla="*/ 773906 h 773906"/>
              <a:gd name="connsiteX7" fmla="*/ 0 w 2958505"/>
              <a:gd name="connsiteY7" fmla="*/ 696515 h 773906"/>
              <a:gd name="connsiteX8" fmla="*/ 0 w 2958505"/>
              <a:gd name="connsiteY8" fmla="*/ 77391 h 7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05" h="773906">
                <a:moveTo>
                  <a:pt x="0" y="77391"/>
                </a:moveTo>
                <a:cubicBezTo>
                  <a:pt x="0" y="34649"/>
                  <a:pt x="34649" y="0"/>
                  <a:pt x="77391" y="0"/>
                </a:cubicBezTo>
                <a:lnTo>
                  <a:pt x="2881114" y="0"/>
                </a:lnTo>
                <a:cubicBezTo>
                  <a:pt x="2923856" y="0"/>
                  <a:pt x="2958505" y="34649"/>
                  <a:pt x="2958505" y="77391"/>
                </a:cubicBezTo>
                <a:lnTo>
                  <a:pt x="2958505" y="696515"/>
                </a:lnTo>
                <a:cubicBezTo>
                  <a:pt x="2958505" y="739257"/>
                  <a:pt x="2923856" y="773906"/>
                  <a:pt x="2881114" y="773906"/>
                </a:cubicBezTo>
                <a:lnTo>
                  <a:pt x="77391" y="773906"/>
                </a:lnTo>
                <a:cubicBezTo>
                  <a:pt x="34649" y="773906"/>
                  <a:pt x="0" y="739257"/>
                  <a:pt x="0" y="696515"/>
                </a:cubicBezTo>
                <a:lnTo>
                  <a:pt x="0" y="7739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6007" tIns="76007" rIns="76007" bIns="76007" numCol="1" spcCol="1270" anchor="ctr" anchorCtr="0">
            <a:noAutofit/>
          </a:bodyPr>
          <a:lstStyle/>
          <a:p>
            <a:pPr lvl="0" algn="ctr" defTabSz="6223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Nghe</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Xúy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để</a:t>
            </a:r>
            <a:r>
              <a:rPr lang="en-US" sz="2800" kern="1200" dirty="0">
                <a:latin typeface="Times New Roman" panose="02020603050405020304" pitchFamily="18" charset="0"/>
                <a:cs typeface="Times New Roman" panose="02020603050405020304" pitchFamily="18" charset="0"/>
              </a:rPr>
              <a:t> Kim </a:t>
            </a:r>
            <a:r>
              <a:rPr lang="en-US" sz="2800" kern="1200" dirty="0" err="1">
                <a:latin typeface="Times New Roman" panose="02020603050405020304" pitchFamily="18" charset="0"/>
                <a:cs typeface="Times New Roman" panose="02020603050405020304" pitchFamily="18" charset="0"/>
              </a:rPr>
              <a:t>Nham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buộc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phải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nàng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theo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Trần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Phương</a:t>
            </a:r>
            <a:r>
              <a:rPr lang="en-US" sz="2800" kern="12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strVal val="#ppt_w*0.70"/>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Effect transition="in" filter="fade">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strVal val="#ppt_w*0.70"/>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animEffect transition="in" filter="fade">
                                      <p:cBhvr>
                                        <p:cTn id="45" dur="1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in)">
                                      <p:cBhvr>
                                        <p:cTn id="5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5693" y="35980"/>
            <a:ext cx="4117201" cy="2815768"/>
          </a:xfrm>
          <a:prstGeom prst="ellipse">
            <a:avLst/>
          </a:prstGeom>
          <a:ln>
            <a:noFill/>
          </a:ln>
          <a:effectLst>
            <a:softEdge rad="112500"/>
          </a:effectLst>
        </p:spPr>
      </p:pic>
      <p:grpSp>
        <p:nvGrpSpPr>
          <p:cNvPr id="15" name="Group 14"/>
          <p:cNvGrpSpPr/>
          <p:nvPr/>
        </p:nvGrpSpPr>
        <p:grpSpPr>
          <a:xfrm>
            <a:off x="413325" y="2851748"/>
            <a:ext cx="5161935" cy="876183"/>
            <a:chOff x="413325" y="2851748"/>
            <a:chExt cx="5161935" cy="876183"/>
          </a:xfrm>
        </p:grpSpPr>
        <p:sp>
          <p:nvSpPr>
            <p:cNvPr id="5" name="Rectangle 4"/>
            <p:cNvSpPr/>
            <p:nvPr/>
          </p:nvSpPr>
          <p:spPr>
            <a:xfrm>
              <a:off x="592546" y="2951187"/>
              <a:ext cx="4803494" cy="613245"/>
            </a:xfrm>
            <a:prstGeom prst="rect">
              <a:avLst/>
            </a:prstGeom>
          </p:spPr>
          <p:txBody>
            <a:bodyPr wrap="none">
              <a:spAutoFit/>
            </a:bodyPr>
            <a:lstStyle/>
            <a:p>
              <a:pPr>
                <a:lnSpc>
                  <a:spcPct val="115000"/>
                </a:lnSpc>
                <a:spcAft>
                  <a:spcPts val="0"/>
                </a:spcAft>
                <a:tabLst>
                  <a:tab pos="1386840" algn="l"/>
                </a:tabLst>
              </a:pPr>
              <a:r>
                <a:rPr lang="en-US" sz="3200" b="1" dirty="0">
                  <a:solidFill>
                    <a:srgbClr val="0D0D0D"/>
                  </a:solidFill>
                  <a:latin typeface="Times New Roman" panose="02020603050405020304" pitchFamily="18" charset="0"/>
                  <a:ea typeface="MS Mincho"/>
                </a:rPr>
                <a:t>*</a:t>
              </a:r>
              <a:r>
                <a:rPr lang="en-US" sz="3200" b="1" dirty="0" err="1">
                  <a:solidFill>
                    <a:srgbClr val="0D0D0D"/>
                  </a:solidFill>
                  <a:latin typeface="Times New Roman" panose="02020603050405020304" pitchFamily="18" charset="0"/>
                  <a:ea typeface="MS Mincho"/>
                </a:rPr>
                <a:t>Nhân</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vật</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chính</a:t>
              </a:r>
              <a:r>
                <a:rPr lang="en-US" sz="3200" b="1"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Xúy</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Vân</a:t>
              </a:r>
              <a:endParaRPr lang="en-US" sz="3200" dirty="0">
                <a:effectLst/>
                <a:latin typeface="Times New Roman" panose="02020603050405020304" pitchFamily="18" charset="0"/>
                <a:ea typeface="Times New Roman" panose="02020603050405020304" pitchFamily="18" charset="0"/>
              </a:endParaRPr>
            </a:p>
          </p:txBody>
        </p:sp>
        <p:sp>
          <p:nvSpPr>
            <p:cNvPr id="6" name="Rounded Rectangle 5"/>
            <p:cNvSpPr/>
            <p:nvPr/>
          </p:nvSpPr>
          <p:spPr>
            <a:xfrm>
              <a:off x="413325" y="2851748"/>
              <a:ext cx="5161935" cy="876183"/>
            </a:xfrm>
            <a:prstGeom prst="roundRect">
              <a:avLst>
                <a:gd name="adj" fmla="val 35183"/>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616733" y="1094775"/>
            <a:ext cx="3468273" cy="876183"/>
            <a:chOff x="5616733" y="1094775"/>
            <a:chExt cx="3468273" cy="876183"/>
          </a:xfrm>
        </p:grpSpPr>
        <p:sp>
          <p:nvSpPr>
            <p:cNvPr id="7" name="Rounded Rectangle 6"/>
            <p:cNvSpPr/>
            <p:nvPr/>
          </p:nvSpPr>
          <p:spPr>
            <a:xfrm>
              <a:off x="5616733" y="1094775"/>
              <a:ext cx="3468273" cy="876183"/>
            </a:xfrm>
            <a:prstGeom prst="roundRect">
              <a:avLst>
                <a:gd name="adj" fmla="val 35183"/>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62816" y="1240478"/>
              <a:ext cx="2733441" cy="584775"/>
            </a:xfrm>
            <a:prstGeom prst="rect">
              <a:avLst/>
            </a:prstGeom>
          </p:spPr>
          <p:txBody>
            <a:bodyPr wrap="none">
              <a:spAutoFit/>
            </a:bodyPr>
            <a:lstStyle/>
            <a:p>
              <a:r>
                <a:rPr lang="en-US" sz="3200" b="1" dirty="0">
                  <a:solidFill>
                    <a:srgbClr val="0D0D0D"/>
                  </a:solidFill>
                  <a:latin typeface="Times New Roman" panose="02020603050405020304" pitchFamily="18" charset="0"/>
                  <a:ea typeface="MS Mincho"/>
                </a:rPr>
                <a:t>*</a:t>
              </a:r>
              <a:r>
                <a:rPr lang="en-US" sz="3200" b="1" dirty="0" err="1">
                  <a:solidFill>
                    <a:srgbClr val="0D0D0D"/>
                  </a:solidFill>
                  <a:latin typeface="Times New Roman" panose="02020603050405020304" pitchFamily="18" charset="0"/>
                  <a:ea typeface="MS Mincho"/>
                </a:rPr>
                <a:t>Sự</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việc</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chính</a:t>
              </a:r>
              <a:endParaRPr lang="en-US" sz="3200" dirty="0"/>
            </a:p>
          </p:txBody>
        </p:sp>
      </p:grpSp>
      <p:grpSp>
        <p:nvGrpSpPr>
          <p:cNvPr id="17" name="Group 16"/>
          <p:cNvGrpSpPr/>
          <p:nvPr/>
        </p:nvGrpSpPr>
        <p:grpSpPr>
          <a:xfrm>
            <a:off x="6103430" y="2227006"/>
            <a:ext cx="5931254" cy="1604712"/>
            <a:chOff x="6103430" y="2227006"/>
            <a:chExt cx="5931254" cy="1604712"/>
          </a:xfrm>
        </p:grpSpPr>
        <p:sp>
          <p:nvSpPr>
            <p:cNvPr id="9" name="Rounded Rectangle 8"/>
            <p:cNvSpPr/>
            <p:nvPr/>
          </p:nvSpPr>
          <p:spPr>
            <a:xfrm>
              <a:off x="6103430" y="2227006"/>
              <a:ext cx="5931254" cy="1564595"/>
            </a:xfrm>
            <a:prstGeom prst="roundRect">
              <a:avLst>
                <a:gd name="adj" fmla="val 35183"/>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10906" y="2262058"/>
              <a:ext cx="5432049" cy="1569660"/>
            </a:xfrm>
            <a:prstGeom prst="rect">
              <a:avLst/>
            </a:prstGeom>
          </p:spPr>
          <p:txBody>
            <a:bodyPr wrap="square">
              <a:spAutoFit/>
            </a:bodyPr>
            <a:lstStyle/>
            <a:p>
              <a:r>
                <a:rPr lang="en-US" sz="3200" dirty="0" err="1">
                  <a:solidFill>
                    <a:srgbClr val="0D0D0D"/>
                  </a:solidFill>
                  <a:latin typeface="Times New Roman" panose="02020603050405020304" pitchFamily="18" charset="0"/>
                  <a:ea typeface="MS Mincho"/>
                </a:rPr>
                <a:t>Xúy</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Vân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giả</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dại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để</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buộc</a:t>
              </a:r>
              <a:r>
                <a:rPr lang="en-US" sz="3200" dirty="0">
                  <a:solidFill>
                    <a:srgbClr val="0D0D0D"/>
                  </a:solidFill>
                  <a:latin typeface="Times New Roman" panose="02020603050405020304" pitchFamily="18" charset="0"/>
                  <a:ea typeface="MS Mincho"/>
                </a:rPr>
                <a:t> Kim </a:t>
              </a:r>
              <a:r>
                <a:rPr lang="en-US" sz="3200" dirty="0" err="1">
                  <a:solidFill>
                    <a:srgbClr val="0D0D0D"/>
                  </a:solidFill>
                  <a:latin typeface="Times New Roman" panose="02020603050405020304" pitchFamily="18" charset="0"/>
                  <a:ea typeface="MS Mincho"/>
                </a:rPr>
                <a:t>Nham</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trả</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tự</a:t>
              </a:r>
              <a:r>
                <a:rPr lang="en-US" sz="3200" dirty="0">
                  <a:solidFill>
                    <a:srgbClr val="0D0D0D"/>
                  </a:solidFill>
                  <a:latin typeface="Times New Roman" panose="02020603050405020304" pitchFamily="18" charset="0"/>
                  <a:ea typeface="MS Mincho"/>
                </a:rPr>
                <a:t> do </a:t>
              </a:r>
              <a:r>
                <a:rPr lang="en-US" sz="3200" dirty="0" err="1">
                  <a:solidFill>
                    <a:srgbClr val="0D0D0D"/>
                  </a:solidFill>
                  <a:latin typeface="Times New Roman" panose="02020603050405020304" pitchFamily="18" charset="0"/>
                  <a:ea typeface="MS Mincho"/>
                </a:rPr>
                <a:t>để</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theo</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Trần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Phương</a:t>
              </a:r>
              <a:r>
                <a:rPr lang="en-US" sz="3200" dirty="0">
                  <a:solidFill>
                    <a:srgbClr val="0D0D0D"/>
                  </a:solidFill>
                  <a:latin typeface="Times New Roman" panose="02020603050405020304" pitchFamily="18" charset="0"/>
                  <a:ea typeface="MS Mincho"/>
                </a:rPr>
                <a:t>.</a:t>
              </a:r>
              <a:endParaRPr lang="en-US" sz="3200" dirty="0"/>
            </a:p>
          </p:txBody>
        </p:sp>
      </p:grpSp>
      <p:sp>
        <p:nvSpPr>
          <p:cNvPr id="11" name="Curved Down Arrow 10"/>
          <p:cNvSpPr/>
          <p:nvPr/>
        </p:nvSpPr>
        <p:spPr>
          <a:xfrm rot="2220239">
            <a:off x="9177427" y="1304317"/>
            <a:ext cx="1386349" cy="631723"/>
          </a:xfrm>
          <a:prstGeom prst="curvedDown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5400000">
            <a:off x="5352292" y="3434740"/>
            <a:ext cx="775864" cy="1489587"/>
          </a:xfrm>
          <a:prstGeom prst="chevron">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17"/>
          <p:cNvGrpSpPr/>
          <p:nvPr/>
        </p:nvGrpSpPr>
        <p:grpSpPr>
          <a:xfrm>
            <a:off x="592546" y="4672392"/>
            <a:ext cx="11088177" cy="1433216"/>
            <a:chOff x="592546" y="4672392"/>
            <a:chExt cx="11088177" cy="1433216"/>
          </a:xfrm>
        </p:grpSpPr>
        <p:sp>
          <p:nvSpPr>
            <p:cNvPr id="13" name="Rounded Rectangle 12"/>
            <p:cNvSpPr/>
            <p:nvPr/>
          </p:nvSpPr>
          <p:spPr>
            <a:xfrm>
              <a:off x="592546" y="4672392"/>
              <a:ext cx="11088177" cy="1433216"/>
            </a:xfrm>
            <a:prstGeom prst="roundRect">
              <a:avLst>
                <a:gd name="adj" fmla="val 35183"/>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6916" y="4776179"/>
              <a:ext cx="10751984" cy="1224951"/>
            </a:xfrm>
            <a:prstGeom prst="rect">
              <a:avLst/>
            </a:prstGeom>
          </p:spPr>
          <p:txBody>
            <a:bodyPr wrap="square">
              <a:spAutoFit/>
            </a:bodyPr>
            <a:lstStyle/>
            <a:p>
              <a:pPr>
                <a:lnSpc>
                  <a:spcPct val="115000"/>
                </a:lnSpc>
                <a:spcAft>
                  <a:spcPts val="0"/>
                </a:spcAft>
                <a:tabLst>
                  <a:tab pos="1386840" algn="l"/>
                </a:tabLst>
              </a:pPr>
              <a:r>
                <a:rPr lang="en-US" sz="3200" dirty="0">
                  <a:solidFill>
                    <a:srgbClr val="0D0D0D"/>
                  </a:solidFill>
                  <a:latin typeface="Times New Roman" panose="02020603050405020304" pitchFamily="18" charset="0"/>
                  <a:ea typeface="MS Mincho"/>
                </a:rPr>
                <a:t>“</a:t>
              </a:r>
              <a:r>
                <a:rPr lang="en-US" sz="3200" dirty="0" err="1">
                  <a:solidFill>
                    <a:srgbClr val="0D0D0D"/>
                  </a:solidFill>
                  <a:latin typeface="Times New Roman" panose="02020603050405020304" pitchFamily="18" charset="0"/>
                  <a:ea typeface="MS Mincho"/>
                </a:rPr>
                <a:t>Xúy</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Vân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giả</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dại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là</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lớp</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chèo</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thuộc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loại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đỉnh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cao</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không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chỉ</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của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riêng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vở</a:t>
              </a:r>
              <a:r>
                <a:rPr lang="en-US" sz="3200" dirty="0">
                  <a:solidFill>
                    <a:srgbClr val="0D0D0D"/>
                  </a:solidFill>
                  <a:latin typeface="Times New Roman" panose="02020603050405020304" pitchFamily="18" charset="0"/>
                  <a:ea typeface="MS Mincho"/>
                </a:rPr>
                <a:t> </a:t>
              </a:r>
              <a:r>
                <a:rPr lang="en-US" sz="3200" i="1" dirty="0">
                  <a:solidFill>
                    <a:srgbClr val="0D0D0D"/>
                  </a:solidFill>
                  <a:latin typeface="Times New Roman" panose="02020603050405020304" pitchFamily="18" charset="0"/>
                  <a:ea typeface="MS Mincho"/>
                </a:rPr>
                <a:t>Kim </a:t>
              </a:r>
              <a:r>
                <a:rPr lang="en-US" sz="3200" i="1" dirty="0" err="1">
                  <a:solidFill>
                    <a:srgbClr val="0D0D0D"/>
                  </a:solidFill>
                  <a:latin typeface="Times New Roman" panose="02020603050405020304" pitchFamily="18" charset="0"/>
                  <a:ea typeface="MS Mincho"/>
                </a:rPr>
                <a:t>Nham</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mà</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còn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của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chung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nền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chèo</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cổ</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Việt</a:t>
              </a:r>
              <a:r>
                <a:rPr lang="en-US" sz="3200" dirty="0">
                  <a:solidFill>
                    <a:srgbClr val="0D0D0D"/>
                  </a:solidFill>
                  <a:latin typeface="Times New Roman" panose="02020603050405020304" pitchFamily="18" charset="0"/>
                  <a:ea typeface="MS Mincho"/>
                </a:rPr>
                <a:t> Nam.</a:t>
              </a:r>
              <a:endParaRPr lang="en-US" sz="3200" dirty="0">
                <a:effectLst/>
                <a:latin typeface="Times New Roman" panose="02020603050405020304" pitchFamily="18" charset="0"/>
                <a:ea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fltVal val="0"/>
                                          </p:val>
                                        </p:tav>
                                        <p:tav tm="100000">
                                          <p:val>
                                            <p:strVal val="#ppt_w"/>
                                          </p:val>
                                        </p:tav>
                                      </p:tavLst>
                                    </p:anim>
                                    <p:anim calcmode="lin" valueType="num">
                                      <p:cBhvr>
                                        <p:cTn id="29" dur="1000" fill="hold"/>
                                        <p:tgtEl>
                                          <p:spTgt spid="17"/>
                                        </p:tgtEl>
                                        <p:attrNameLst>
                                          <p:attrName>ppt_h</p:attrName>
                                        </p:attrNameLst>
                                      </p:cBhvr>
                                      <p:tavLst>
                                        <p:tav tm="0">
                                          <p:val>
                                            <p:fltVal val="0"/>
                                          </p:val>
                                        </p:tav>
                                        <p:tav tm="100000">
                                          <p:val>
                                            <p:strVal val="#ppt_h"/>
                                          </p:val>
                                        </p:tav>
                                      </p:tavLst>
                                    </p:anim>
                                    <p:anim calcmode="lin" valueType="num">
                                      <p:cBhvr>
                                        <p:cTn id="30" dur="1000" fill="hold"/>
                                        <p:tgtEl>
                                          <p:spTgt spid="17"/>
                                        </p:tgtEl>
                                        <p:attrNameLst>
                                          <p:attrName>style.rotation</p:attrName>
                                        </p:attrNameLst>
                                      </p:cBhvr>
                                      <p:tavLst>
                                        <p:tav tm="0">
                                          <p:val>
                                            <p:fltVal val="90"/>
                                          </p:val>
                                        </p:tav>
                                        <p:tav tm="100000">
                                          <p:val>
                                            <p:fltVal val="0"/>
                                          </p:val>
                                        </p:tav>
                                      </p:tavLst>
                                    </p:anim>
                                    <p:animEffect transition="in" filter="fade">
                                      <p:cBhvr>
                                        <p:cTn id="31" dur="1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60400" y="386563"/>
          <a:ext cx="10858500" cy="6309360"/>
        </p:xfrm>
        <a:graphic>
          <a:graphicData uri="http://schemas.openxmlformats.org/drawingml/2006/table">
            <a:tbl>
              <a:tblPr firstRow="1" firstCol="1" bandRow="1" bandCol="1"/>
              <a:tblGrid>
                <a:gridCol w="4096759">
                  <a:extLst>
                    <a:ext uri="{9D8B030D-6E8A-4147-A177-3AD203B41FA5}">
                      <a16:colId xmlns:a16="http://schemas.microsoft.com/office/drawing/2014/main" val="20000"/>
                    </a:ext>
                  </a:extLst>
                </a:gridCol>
                <a:gridCol w="6761741">
                  <a:extLst>
                    <a:ext uri="{9D8B030D-6E8A-4147-A177-3AD203B41FA5}">
                      <a16:colId xmlns:a16="http://schemas.microsoft.com/office/drawing/2014/main" val="20001"/>
                    </a:ext>
                  </a:extLst>
                </a:gridCol>
              </a:tblGrid>
              <a:tr h="0">
                <a:tc gridSpan="2">
                  <a:txBody>
                    <a:bodyPr/>
                    <a:lstStyle/>
                    <a:p>
                      <a:pPr algn="just">
                        <a:lnSpc>
                          <a:spcPct val="115000"/>
                        </a:lnSpc>
                        <a:spcBef>
                          <a:spcPts val="60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HT 02: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Xúy</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Xúy</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299"/>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ctr">
                        <a:lnSpc>
                          <a:spcPct val="115000"/>
                        </a:lnSpc>
                        <a:spcBef>
                          <a:spcPts val="600"/>
                        </a:spcBef>
                        <a:spcAft>
                          <a:spcPts val="0"/>
                        </a:spcAft>
                      </a:pPr>
                      <a:r>
                        <a:rPr lang="en-US" sz="2400" b="1" dirty="0" err="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DFEC"/>
                    </a:solidFill>
                  </a:tcPr>
                </a:tc>
                <a:tc>
                  <a:txBody>
                    <a:bodyPr/>
                    <a:lstStyle/>
                    <a:p>
                      <a:pPr algn="ctr">
                        <a:lnSpc>
                          <a:spcPct val="115000"/>
                        </a:lnSpc>
                        <a:spcBef>
                          <a:spcPts val="600"/>
                        </a:spcBef>
                        <a:spcAft>
                          <a:spcPts val="0"/>
                        </a:spcAft>
                      </a:pPr>
                      <a:r>
                        <a:rPr lang="en-US" sz="2400" b="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DFEC"/>
                    </a:solidFill>
                  </a:tcPr>
                </a:tc>
                <a:extLst>
                  <a:ext uri="{0D108BD9-81ED-4DB2-BD59-A6C34878D82A}">
                    <a16:rowId xmlns:a16="http://schemas.microsoft.com/office/drawing/2014/main" val="10001"/>
                  </a:ext>
                </a:extLst>
              </a:tr>
              <a:tr h="0">
                <a:tc>
                  <a:txBody>
                    <a:bodyPr/>
                    <a:lstStyle/>
                    <a:p>
                      <a:pPr algn="just">
                        <a:lnSpc>
                          <a:spcPct val="115000"/>
                        </a:lnSpc>
                        <a:spcAft>
                          <a:spcPts val="0"/>
                        </a:spcAft>
                        <a:tabLst>
                          <a:tab pos="1386840" algn="l"/>
                        </a:tabLst>
                      </a:pPr>
                      <a:r>
                        <a:rPr lang="de-DE"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Nêu bối cảnh của đoạn trích.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2400" dirty="0">
                          <a:solidFill>
                            <a:srgbClr val="000000"/>
                          </a:solidFill>
                          <a:effectLst/>
                          <a:latin typeface="Times New Roman" panose="02020603050405020304" pitchFamily="18" charset="0"/>
                          <a:ea typeface="DengXian" panose="020B0604020202020204"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a:solidFill>
                            <a:srgbClr val="000000"/>
                          </a:solidFill>
                          <a:effectLst/>
                          <a:latin typeface="Times New Roman" panose="02020603050405020304" pitchFamily="18" charset="0"/>
                          <a:ea typeface="DengXian" panose="020B0604020202020204"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nSpc>
                          <a:spcPct val="115000"/>
                        </a:lnSpc>
                        <a:spcAft>
                          <a:spcPts val="0"/>
                        </a:spcAft>
                        <a:tabLst>
                          <a:tab pos="1386840" algn="l"/>
                        </a:tabLst>
                      </a:pPr>
                      <a:r>
                        <a:rPr lang="de-DE"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Văn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bản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kể</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lại</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sự</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việc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gì</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và</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diễn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biến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của</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sự</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việc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đó</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như</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thế</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nào</a:t>
                      </a:r>
                      <a:r>
                        <a:rPr lang="en-US" sz="2400" dirty="0">
                          <a:effectLst/>
                          <a:latin typeface="Times New Roman" panose="02020603050405020304" pitchFamily="18" charset="0"/>
                          <a:ea typeface="MS Mincho"/>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2400" dirty="0">
                          <a:solidFill>
                            <a:srgbClr val="000000"/>
                          </a:solidFill>
                          <a:effectLst/>
                          <a:latin typeface="Times New Roman" panose="02020603050405020304" pitchFamily="18" charset="0"/>
                          <a:ea typeface="DengXian" panose="020B0604020202020204"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a:solidFill>
                            <a:srgbClr val="000000"/>
                          </a:solidFill>
                          <a:effectLst/>
                          <a:latin typeface="Times New Roman" panose="02020603050405020304" pitchFamily="18" charset="0"/>
                          <a:ea typeface="DengXian" panose="020B0604020202020204"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nSpc>
                          <a:spcPct val="115000"/>
                        </a:lnSpc>
                        <a:spcAft>
                          <a:spcPts val="0"/>
                        </a:spcAft>
                        <a:tabLst>
                          <a:tab pos="1386840" algn="l"/>
                        </a:tabLst>
                      </a:pPr>
                      <a:r>
                        <a:rPr lang="de-DE"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ea typeface="MS Mincho"/>
                          <a:cs typeface="Times New Roman" panose="02020603050405020304" pitchFamily="18" charset="0"/>
                        </a:rPr>
                        <a:t> Nhân vật chính trong văn bản là ai? Nhân vật được thể hiện qua những phương tiện gì?</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2400" dirty="0">
                          <a:solidFill>
                            <a:srgbClr val="000000"/>
                          </a:solidFill>
                          <a:effectLst/>
                          <a:latin typeface="Times New Roman" panose="02020603050405020304" pitchFamily="18" charset="0"/>
                          <a:ea typeface="DengXian" panose="020B0604020202020204"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a:solidFill>
                            <a:srgbClr val="000000"/>
                          </a:solidFill>
                          <a:effectLst/>
                          <a:latin typeface="Times New Roman" panose="02020603050405020304" pitchFamily="18" charset="0"/>
                          <a:ea typeface="DengXian" panose="020B0604020202020204"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a:txBody>
                    <a:bodyPr/>
                    <a:lstStyle/>
                    <a:p>
                      <a:pPr>
                        <a:lnSpc>
                          <a:spcPct val="115000"/>
                        </a:lnSpc>
                        <a:spcAft>
                          <a:spcPts val="0"/>
                        </a:spcAft>
                        <a:tabLst>
                          <a:tab pos="1386840" algn="l"/>
                        </a:tabLst>
                      </a:pPr>
                      <a:r>
                        <a:rPr lang="de-DE"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Nhan đề đoạn trích và hình ảnh vai diễn gợi cho em ấn tượng thế nào về nhân vật Xúy Vân?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2400" dirty="0">
                          <a:solidFill>
                            <a:srgbClr val="000000"/>
                          </a:solidFill>
                          <a:effectLst/>
                          <a:latin typeface="Times New Roman" panose="02020603050405020304" pitchFamily="18" charset="0"/>
                          <a:ea typeface="DengXian" panose="020B0604020202020204"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a:solidFill>
                            <a:srgbClr val="000000"/>
                          </a:solidFill>
                          <a:effectLst/>
                          <a:latin typeface="Times New Roman" panose="02020603050405020304" pitchFamily="18" charset="0"/>
                          <a:ea typeface="DengXian" panose="020B0604020202020204"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6" name="Rectangle 5"/>
          <p:cNvSpPr/>
          <p:nvPr/>
        </p:nvSpPr>
        <p:spPr>
          <a:xfrm>
            <a:off x="647700" y="353961"/>
            <a:ext cx="10871200" cy="6135329"/>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60399" y="635958"/>
          <a:ext cx="10858500" cy="5398008"/>
        </p:xfrm>
        <a:graphic>
          <a:graphicData uri="http://schemas.openxmlformats.org/drawingml/2006/table">
            <a:tbl>
              <a:tblPr firstRow="1" firstCol="1" bandRow="1" bandCol="1"/>
              <a:tblGrid>
                <a:gridCol w="4096759">
                  <a:extLst>
                    <a:ext uri="{9D8B030D-6E8A-4147-A177-3AD203B41FA5}">
                      <a16:colId xmlns:a16="http://schemas.microsoft.com/office/drawing/2014/main" val="20000"/>
                    </a:ext>
                  </a:extLst>
                </a:gridCol>
                <a:gridCol w="6761741">
                  <a:extLst>
                    <a:ext uri="{9D8B030D-6E8A-4147-A177-3AD203B41FA5}">
                      <a16:colId xmlns:a16="http://schemas.microsoft.com/office/drawing/2014/main" val="20001"/>
                    </a:ext>
                  </a:extLst>
                </a:gridCol>
              </a:tblGrid>
              <a:tr h="0">
                <a:tc gridSpan="2">
                  <a:txBody>
                    <a:bodyPr/>
                    <a:lstStyle/>
                    <a:p>
                      <a:pPr algn="just">
                        <a:lnSpc>
                          <a:spcPct val="115000"/>
                        </a:lnSpc>
                        <a:spcBef>
                          <a:spcPts val="600"/>
                        </a:spcBef>
                        <a:spcAft>
                          <a:spcPts val="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HT 02: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Xúy</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299"/>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ctr">
                        <a:lnSpc>
                          <a:spcPct val="115000"/>
                        </a:lnSpc>
                        <a:spcBef>
                          <a:spcPts val="600"/>
                        </a:spcBef>
                        <a:spcAft>
                          <a:spcPts val="0"/>
                        </a:spcAft>
                      </a:pPr>
                      <a:r>
                        <a:rPr lang="en-US" sz="2800" b="1" dirty="0" err="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DFEC"/>
                    </a:solidFill>
                  </a:tcPr>
                </a:tc>
                <a:tc>
                  <a:txBody>
                    <a:bodyPr/>
                    <a:lstStyle/>
                    <a:p>
                      <a:pPr algn="ctr">
                        <a:lnSpc>
                          <a:spcPct val="115000"/>
                        </a:lnSpc>
                        <a:spcBef>
                          <a:spcPts val="600"/>
                        </a:spcBef>
                        <a:spcAft>
                          <a:spcPts val="0"/>
                        </a:spcAft>
                      </a:pPr>
                      <a:r>
                        <a:rPr lang="en-US" sz="2800" b="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trả lời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DFEC"/>
                    </a:solidFill>
                  </a:tcPr>
                </a:tc>
                <a:extLst>
                  <a:ext uri="{0D108BD9-81ED-4DB2-BD59-A6C34878D82A}">
                    <a16:rowId xmlns:a16="http://schemas.microsoft.com/office/drawing/2014/main" val="10001"/>
                  </a:ext>
                </a:extLst>
              </a:tr>
              <a:tr h="0">
                <a:tc>
                  <a:txBody>
                    <a:bodyPr/>
                    <a:lstStyle/>
                    <a:p>
                      <a:pPr marL="342900" lvl="0" indent="-342900" algn="just">
                        <a:lnSpc>
                          <a:spcPct val="115000"/>
                        </a:lnSpc>
                        <a:spcAft>
                          <a:spcPts val="0"/>
                        </a:spcAft>
                        <a:buFont typeface="Times New Roman" panose="02020603050405020304" pitchFamily="18" charset="0"/>
                        <a:buChar char="-"/>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Bối cảnh của đoạn trích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tabLst>
                          <a:tab pos="1386840" algn="l"/>
                        </a:tabLst>
                      </a:pP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Xúy</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Vân</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có</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cuộc</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sống</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hôn</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nhân</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sắp</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đặt</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bởi</a:t>
                      </a:r>
                      <a:r>
                        <a:rPr lang="en-US" sz="2800" dirty="0">
                          <a:solidFill>
                            <a:srgbClr val="0D0D0D"/>
                          </a:solidFill>
                          <a:effectLst/>
                          <a:latin typeface="Times New Roman" panose="02020603050405020304" pitchFamily="18" charset="0"/>
                          <a:ea typeface="MS Mincho"/>
                          <a:cs typeface="Times New Roman" panose="02020603050405020304" pitchFamily="18" charset="0"/>
                        </a:rPr>
                        <a:t> cha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mẹ</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Sống</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bên</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người</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chồng</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là</a:t>
                      </a:r>
                      <a:r>
                        <a:rPr lang="en-US" sz="2800" dirty="0">
                          <a:solidFill>
                            <a:srgbClr val="0D0D0D"/>
                          </a:solidFill>
                          <a:effectLst/>
                          <a:latin typeface="Times New Roman" panose="02020603050405020304" pitchFamily="18" charset="0"/>
                          <a:ea typeface="MS Mincho"/>
                          <a:cs typeface="Times New Roman" panose="02020603050405020304" pitchFamily="18" charset="0"/>
                        </a:rPr>
                        <a:t> Kim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Nham</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chỉ</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mải</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mê</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đèn</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sách</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Xúy</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Vân</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không</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tìm</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thấy</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hạnh</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phúc</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Khi</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chồng</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xa</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nhà</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ôn</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thi</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nàng</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bị</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Trần</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Phương</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dụ</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dỗ</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Nghe</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lời</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nhân</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tình</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Xúy</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Vân</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giả</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điên</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dại</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để</a:t>
                      </a:r>
                      <a:r>
                        <a:rPr lang="en-US" sz="2800" dirty="0">
                          <a:solidFill>
                            <a:srgbClr val="0D0D0D"/>
                          </a:solidFill>
                          <a:effectLst/>
                          <a:latin typeface="Times New Roman" panose="02020603050405020304" pitchFamily="18" charset="0"/>
                          <a:ea typeface="MS Mincho"/>
                          <a:cs typeface="Times New Roman" panose="02020603050405020304" pitchFamily="18" charset="0"/>
                        </a:rPr>
                        <a:t> Kim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Nham</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buộc</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phải</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trả</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nàng</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nhà</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để</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có</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đi</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theo</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Trần</a:t>
                      </a:r>
                      <a:r>
                        <a:rPr lang="en-US" sz="2800" dirty="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a:cs typeface="Times New Roman" panose="02020603050405020304" pitchFamily="18" charset="0"/>
                        </a:rPr>
                        <a:t>Phương</a:t>
                      </a:r>
                      <a:r>
                        <a:rPr lang="en-US" sz="2800" dirty="0">
                          <a:solidFill>
                            <a:srgbClr val="0D0D0D"/>
                          </a:solidFill>
                          <a:effectLst/>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60399" y="1130300"/>
          <a:ext cx="10858500" cy="4416552"/>
        </p:xfrm>
        <a:graphic>
          <a:graphicData uri="http://schemas.openxmlformats.org/drawingml/2006/table">
            <a:tbl>
              <a:tblPr firstRow="1" firstCol="1" bandRow="1" bandCol="1"/>
              <a:tblGrid>
                <a:gridCol w="4096759">
                  <a:extLst>
                    <a:ext uri="{9D8B030D-6E8A-4147-A177-3AD203B41FA5}">
                      <a16:colId xmlns:a16="http://schemas.microsoft.com/office/drawing/2014/main" val="20000"/>
                    </a:ext>
                  </a:extLst>
                </a:gridCol>
                <a:gridCol w="6761741">
                  <a:extLst>
                    <a:ext uri="{9D8B030D-6E8A-4147-A177-3AD203B41FA5}">
                      <a16:colId xmlns:a16="http://schemas.microsoft.com/office/drawing/2014/main" val="20001"/>
                    </a:ext>
                  </a:extLst>
                </a:gridCol>
              </a:tblGrid>
              <a:tr h="0">
                <a:tc>
                  <a:txBody>
                    <a:bodyPr/>
                    <a:lstStyle/>
                    <a:p>
                      <a:pPr>
                        <a:lnSpc>
                          <a:spcPct val="115000"/>
                        </a:lnSpc>
                        <a:spcAft>
                          <a:spcPts val="0"/>
                        </a:spcAft>
                        <a:tabLst>
                          <a:tab pos="1386840" algn="l"/>
                        </a:tabLst>
                      </a:pPr>
                      <a:r>
                        <a:rPr lang="de-DE"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Văn</a:t>
                      </a:r>
                      <a:r>
                        <a:rPr lang="en-US" sz="3600" dirty="0">
                          <a:effectLst/>
                          <a:latin typeface="Times New Roman" panose="02020603050405020304" pitchFamily="18" charset="0"/>
                          <a:ea typeface="MS Mincho"/>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bản</a:t>
                      </a:r>
                      <a:r>
                        <a:rPr lang="en-US" sz="3600" dirty="0">
                          <a:effectLst/>
                          <a:latin typeface="Times New Roman" panose="02020603050405020304" pitchFamily="18" charset="0"/>
                          <a:ea typeface="MS Mincho"/>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kể</a:t>
                      </a:r>
                      <a:r>
                        <a:rPr lang="en-US" sz="3600" dirty="0">
                          <a:effectLst/>
                          <a:latin typeface="Times New Roman" panose="02020603050405020304" pitchFamily="18" charset="0"/>
                          <a:ea typeface="MS Mincho"/>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lại</a:t>
                      </a:r>
                      <a:r>
                        <a:rPr lang="en-US" sz="3600" dirty="0">
                          <a:effectLst/>
                          <a:latin typeface="Times New Roman" panose="02020603050405020304" pitchFamily="18" charset="0"/>
                          <a:ea typeface="MS Mincho"/>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sự</a:t>
                      </a:r>
                      <a:r>
                        <a:rPr lang="en-US" sz="3600" dirty="0">
                          <a:effectLst/>
                          <a:latin typeface="Times New Roman" panose="02020603050405020304" pitchFamily="18" charset="0"/>
                          <a:ea typeface="MS Mincho"/>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việc</a:t>
                      </a:r>
                      <a:r>
                        <a:rPr lang="en-US" sz="3600" dirty="0">
                          <a:effectLst/>
                          <a:latin typeface="Times New Roman" panose="02020603050405020304" pitchFamily="18" charset="0"/>
                          <a:ea typeface="MS Mincho"/>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gì</a:t>
                      </a:r>
                      <a:r>
                        <a:rPr lang="en-US" sz="3600" dirty="0">
                          <a:effectLst/>
                          <a:latin typeface="Times New Roman" panose="02020603050405020304" pitchFamily="18" charset="0"/>
                          <a:ea typeface="MS Mincho"/>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và</a:t>
                      </a:r>
                      <a:r>
                        <a:rPr lang="en-US" sz="3600" dirty="0">
                          <a:effectLst/>
                          <a:latin typeface="Times New Roman" panose="02020603050405020304" pitchFamily="18" charset="0"/>
                          <a:ea typeface="MS Mincho"/>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diễn</a:t>
                      </a:r>
                      <a:r>
                        <a:rPr lang="en-US" sz="3600" dirty="0">
                          <a:effectLst/>
                          <a:latin typeface="Times New Roman" panose="02020603050405020304" pitchFamily="18" charset="0"/>
                          <a:ea typeface="MS Mincho"/>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biến</a:t>
                      </a:r>
                      <a:r>
                        <a:rPr lang="en-US" sz="3600" dirty="0">
                          <a:effectLst/>
                          <a:latin typeface="Times New Roman" panose="02020603050405020304" pitchFamily="18" charset="0"/>
                          <a:ea typeface="MS Mincho"/>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của</a:t>
                      </a:r>
                      <a:r>
                        <a:rPr lang="en-US" sz="3600" dirty="0">
                          <a:effectLst/>
                          <a:latin typeface="Times New Roman" panose="02020603050405020304" pitchFamily="18" charset="0"/>
                          <a:ea typeface="MS Mincho"/>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sự</a:t>
                      </a:r>
                      <a:r>
                        <a:rPr lang="en-US" sz="3600" dirty="0">
                          <a:effectLst/>
                          <a:latin typeface="Times New Roman" panose="02020603050405020304" pitchFamily="18" charset="0"/>
                          <a:ea typeface="MS Mincho"/>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việc</a:t>
                      </a:r>
                      <a:r>
                        <a:rPr lang="en-US" sz="3600" dirty="0">
                          <a:effectLst/>
                          <a:latin typeface="Times New Roman" panose="02020603050405020304" pitchFamily="18" charset="0"/>
                          <a:ea typeface="MS Mincho"/>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đó</a:t>
                      </a:r>
                      <a:r>
                        <a:rPr lang="en-US" sz="3600" dirty="0">
                          <a:effectLst/>
                          <a:latin typeface="Times New Roman" panose="02020603050405020304" pitchFamily="18" charset="0"/>
                          <a:ea typeface="MS Mincho"/>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như</a:t>
                      </a:r>
                      <a:r>
                        <a:rPr lang="en-US" sz="3600" dirty="0">
                          <a:effectLst/>
                          <a:latin typeface="Times New Roman" panose="02020603050405020304" pitchFamily="18" charset="0"/>
                          <a:ea typeface="MS Mincho"/>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thế</a:t>
                      </a:r>
                      <a:r>
                        <a:rPr lang="en-US" sz="3600" dirty="0">
                          <a:effectLst/>
                          <a:latin typeface="Times New Roman" panose="02020603050405020304" pitchFamily="18" charset="0"/>
                          <a:ea typeface="MS Mincho"/>
                          <a:cs typeface="Times New Roman" panose="02020603050405020304" pitchFamily="18" charset="0"/>
                        </a:rPr>
                        <a:t> </a:t>
                      </a:r>
                      <a:r>
                        <a:rPr lang="en-US" sz="3600" dirty="0" err="1">
                          <a:effectLst/>
                          <a:latin typeface="Times New Roman" panose="02020603050405020304" pitchFamily="18" charset="0"/>
                          <a:ea typeface="MS Mincho"/>
                          <a:cs typeface="Times New Roman" panose="02020603050405020304" pitchFamily="18" charset="0"/>
                        </a:rPr>
                        <a:t>nào</a:t>
                      </a:r>
                      <a:r>
                        <a:rPr lang="en-US" sz="3600" dirty="0">
                          <a:effectLst/>
                          <a:latin typeface="Times New Roman" panose="02020603050405020304" pitchFamily="18" charset="0"/>
                          <a:ea typeface="MS Mincho"/>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Xúy</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lừa</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gạt</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xui</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điên</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Diễn</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biến</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Xuý</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Vân</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gọi</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chờ</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đò</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xưng</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danh</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hát</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điệu</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con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gà</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rừng</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Xúy</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Vân</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than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thân</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Xúy</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Vân</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hát</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36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ngược</a:t>
                      </a:r>
                      <a:r>
                        <a:rPr lang="en-US" sz="36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14555" y="476028"/>
          <a:ext cx="11150189" cy="6091936"/>
        </p:xfrm>
        <a:graphic>
          <a:graphicData uri="http://schemas.openxmlformats.org/drawingml/2006/table">
            <a:tbl>
              <a:tblPr firstRow="1" firstCol="1" bandRow="1" bandCol="1"/>
              <a:tblGrid>
                <a:gridCol w="2593088">
                  <a:extLst>
                    <a:ext uri="{9D8B030D-6E8A-4147-A177-3AD203B41FA5}">
                      <a16:colId xmlns:a16="http://schemas.microsoft.com/office/drawing/2014/main" val="20000"/>
                    </a:ext>
                  </a:extLst>
                </a:gridCol>
                <a:gridCol w="8557101">
                  <a:extLst>
                    <a:ext uri="{9D8B030D-6E8A-4147-A177-3AD203B41FA5}">
                      <a16:colId xmlns:a16="http://schemas.microsoft.com/office/drawing/2014/main" val="20001"/>
                    </a:ext>
                  </a:extLst>
                </a:gridCol>
              </a:tblGrid>
              <a:tr h="0">
                <a:tc>
                  <a:txBody>
                    <a:bodyPr/>
                    <a:lstStyle/>
                    <a:p>
                      <a:pPr>
                        <a:lnSpc>
                          <a:spcPct val="115000"/>
                        </a:lnSpc>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Nhân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vật</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chính</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trong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văn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bản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là</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ai</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Nhân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vật</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được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thể</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hiện</a:t>
                      </a:r>
                      <a:r>
                        <a:rPr lang="en-US" sz="2800" dirty="0">
                          <a:effectLst/>
                          <a:latin typeface="Times New Roman" panose="02020603050405020304" pitchFamily="18" charset="0"/>
                          <a:ea typeface="MS Mincho"/>
                          <a:cs typeface="Times New Roman" panose="02020603050405020304" pitchFamily="18" charset="0"/>
                        </a:rPr>
                        <a:t> qua </a:t>
                      </a:r>
                      <a:r>
                        <a:rPr lang="en-US" sz="2800" dirty="0" err="1">
                          <a:effectLst/>
                          <a:latin typeface="Times New Roman" panose="02020603050405020304" pitchFamily="18" charset="0"/>
                          <a:ea typeface="MS Mincho"/>
                          <a:cs typeface="Times New Roman" panose="02020603050405020304" pitchFamily="18" charset="0"/>
                        </a:rPr>
                        <a:t>những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phương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tiện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gì</a:t>
                      </a:r>
                      <a:r>
                        <a:rPr lang="en-US" sz="2800" dirty="0">
                          <a:effectLst/>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15000"/>
                        </a:lnSpc>
                        <a:spcAft>
                          <a:spcPts val="750"/>
                        </a:spcAf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Nhân vật chính trong văn bản là: Xúy Vân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750"/>
                        </a:spcAf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Được thể hiện qua các chi tiết ngôn ngữ, hành động, tâm trạng: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Ngôn</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ngữ</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qua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tiếng</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gọi</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đò</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lời</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hát</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điệu</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con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gà</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rừng</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trong</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lời</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than,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lời</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hát</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ngược</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Hành</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động</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múa</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hát</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xưng</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danh</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vừa</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múa</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hát</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vừa</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cười</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điên</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dại</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Tâm</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trạng</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đan</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xen</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nhiều</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cung</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bậc</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đau</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khổ</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trước</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tình</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duyên</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bẽ</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bàng</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thấy</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lạc</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lõng</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cô</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đơn</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uất</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ức</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không</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thể</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chia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sẻ</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cùng</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ai</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khi</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ở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gia</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đình</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chồng</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đối</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lập</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giữa</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ước</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mơ</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về</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hạnh</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phúc</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giản</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dị</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với</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thực</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tại</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bị</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chồng</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sao</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nhãng</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bỏ</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bê</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khi</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mải</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đèn</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sách</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chịu</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áp</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lực</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từ</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nhiều</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 </a:t>
                      </a:r>
                      <a:r>
                        <a:rPr lang="en-US" sz="2800" dirty="0" err="1">
                          <a:solidFill>
                            <a:srgbClr val="0D0D0D"/>
                          </a:solidFill>
                          <a:effectLst/>
                          <a:latin typeface="Times New Roman" panose="02020603050405020304" pitchFamily="18" charset="0"/>
                          <a:ea typeface="DengXian" panose="020B0604020202020204" charset="-122"/>
                          <a:cs typeface="Times New Roman" panose="02020603050405020304" pitchFamily="18" charset="0"/>
                        </a:rPr>
                        <a:t>phía</a:t>
                      </a:r>
                      <a:r>
                        <a:rPr lang="en-US" sz="2800" dirty="0">
                          <a:solidFill>
                            <a:srgbClr val="0D0D0D"/>
                          </a:solidFill>
                          <a:effectLst/>
                          <a:latin typeface="Times New Roman" panose="02020603050405020304" pitchFamily="18" charset="0"/>
                          <a:ea typeface="DengXian" panose="020B0604020202020204"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60400" y="1447800"/>
          <a:ext cx="10858500" cy="4206240"/>
        </p:xfrm>
        <a:graphic>
          <a:graphicData uri="http://schemas.openxmlformats.org/drawingml/2006/table">
            <a:tbl>
              <a:tblPr firstRow="1" firstCol="1" bandRow="1" bandCol="1"/>
              <a:tblGrid>
                <a:gridCol w="4096759">
                  <a:extLst>
                    <a:ext uri="{9D8B030D-6E8A-4147-A177-3AD203B41FA5}">
                      <a16:colId xmlns:a16="http://schemas.microsoft.com/office/drawing/2014/main" val="20000"/>
                    </a:ext>
                  </a:extLst>
                </a:gridCol>
                <a:gridCol w="6761741">
                  <a:extLst>
                    <a:ext uri="{9D8B030D-6E8A-4147-A177-3AD203B41FA5}">
                      <a16:colId xmlns:a16="http://schemas.microsoft.com/office/drawing/2014/main" val="20001"/>
                    </a:ext>
                  </a:extLst>
                </a:gridCol>
              </a:tblGrid>
              <a:tr h="0">
                <a:tc>
                  <a:txBody>
                    <a:bodyPr/>
                    <a:lstStyle/>
                    <a:p>
                      <a:pPr>
                        <a:lnSpc>
                          <a:spcPct val="115000"/>
                        </a:lnSpc>
                        <a:spcAft>
                          <a:spcPts val="0"/>
                        </a:spcAft>
                        <a:tabLst>
                          <a:tab pos="1386840" algn="l"/>
                        </a:tabLst>
                      </a:pPr>
                      <a:r>
                        <a:rPr lang="de-DE"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 đề đoạn trích gợi và hình ảnh vai diễn gợi cho em ấn tượng thế nào về nhân vật Xúy Vân?</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Xúy</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vốn</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nết</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tò</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mò</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băn</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khoăn</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Xúy</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điên</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4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a:off x="85213" y="0"/>
            <a:ext cx="1150374" cy="895964"/>
          </a:xfrm>
          <a:prstGeom prst="hexagon">
            <a:avLst>
              <a:gd name="adj" fmla="val 58000"/>
              <a:gd name="vf" fmla="val 115470"/>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
        <p:nvSpPr>
          <p:cNvPr id="4" name="Rectangle 3"/>
          <p:cNvSpPr/>
          <p:nvPr/>
        </p:nvSpPr>
        <p:spPr>
          <a:xfrm>
            <a:off x="1378160" y="155594"/>
            <a:ext cx="332975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Đọc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hiểu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chi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val 4"/>
          <p:cNvSpPr/>
          <p:nvPr/>
        </p:nvSpPr>
        <p:spPr>
          <a:xfrm>
            <a:off x="899654" y="831850"/>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6" name="Rectangle 5"/>
          <p:cNvSpPr/>
          <p:nvPr/>
        </p:nvSpPr>
        <p:spPr>
          <a:xfrm>
            <a:off x="1630512" y="799361"/>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47700" y="1396339"/>
            <a:ext cx="10858500" cy="104361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Tâm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trạng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Xúy</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Vân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bộc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lộ</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qua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lối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nói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điệu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vũ</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điệu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chỉ</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dẫn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sân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khấu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Freeform 9"/>
          <p:cNvSpPr/>
          <p:nvPr/>
        </p:nvSpPr>
        <p:spPr>
          <a:xfrm>
            <a:off x="5121375" y="4007714"/>
            <a:ext cx="1626436" cy="1120242"/>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1834" tIns="251834" rIns="251834" bIns="251834"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defRPr/>
            </a:pPr>
            <a:r>
              <a:rPr kumimoji="0" lang="en-US" sz="3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Lối</a:t>
            </a:r>
            <a:r>
              <a:rPr kumimoji="0" lang="en-US" sz="3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nói</a:t>
            </a:r>
            <a:endParaRPr kumimoji="0" lang="en-US" sz="3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Freeform 10"/>
          <p:cNvSpPr/>
          <p:nvPr/>
        </p:nvSpPr>
        <p:spPr>
          <a:xfrm rot="16200000">
            <a:off x="5816001" y="3514176"/>
            <a:ext cx="237182" cy="552988"/>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 tIns="96884" rIns="90498" bIns="96885"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1"/>
          <p:cNvSpPr/>
          <p:nvPr/>
        </p:nvSpPr>
        <p:spPr>
          <a:xfrm>
            <a:off x="5121375" y="2439958"/>
            <a:ext cx="1626436" cy="1120242"/>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39134" tIns="239134" rIns="239134" bIns="239134"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defRPr/>
            </a:pPr>
            <a:r>
              <a:rPr kumimoji="0" lang="en-US" sz="32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nói</a:t>
            </a:r>
            <a:r>
              <a:rPr kumimoji="0" lang="en-US" sz="32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lệch</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Freeform 12"/>
          <p:cNvSpPr/>
          <p:nvPr/>
        </p:nvSpPr>
        <p:spPr>
          <a:xfrm>
            <a:off x="6890752" y="4377395"/>
            <a:ext cx="344355" cy="380882"/>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p:spPr>
        <p:style>
          <a:lnRef idx="0">
            <a:schemeClr val="lt1">
              <a:hueOff val="0"/>
              <a:satOff val="0"/>
              <a:lumOff val="0"/>
              <a:alphaOff val="0"/>
            </a:schemeClr>
          </a:lnRef>
          <a:fillRef idx="1">
            <a:schemeClr val="accent3">
              <a:hueOff val="903533"/>
              <a:satOff val="33333"/>
              <a:lumOff val="-4899"/>
              <a:alphaOff val="0"/>
            </a:schemeClr>
          </a:fillRef>
          <a:effectRef idx="0">
            <a:schemeClr val="accent3">
              <a:hueOff val="903533"/>
              <a:satOff val="33333"/>
              <a:lumOff val="-4899"/>
              <a:alphaOff val="0"/>
            </a:schemeClr>
          </a:effectRef>
          <a:fontRef idx="minor">
            <a:schemeClr val="lt1"/>
          </a:fontRef>
        </p:style>
        <p:txBody>
          <a:bodyPr spcFirstLastPara="0" vert="horz" wrap="square" lIns="0" tIns="96885" rIns="90498" bIns="96885"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7397540" y="4007714"/>
            <a:ext cx="1626436" cy="1120242"/>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903533"/>
              <a:satOff val="33333"/>
              <a:lumOff val="-4899"/>
              <a:alphaOff val="0"/>
            </a:schemeClr>
          </a:fillRef>
          <a:effectRef idx="0">
            <a:schemeClr val="accent3">
              <a:hueOff val="903533"/>
              <a:satOff val="33333"/>
              <a:lumOff val="-4899"/>
              <a:alphaOff val="0"/>
            </a:schemeClr>
          </a:effectRef>
          <a:fontRef idx="minor">
            <a:schemeClr val="lt1"/>
          </a:fontRef>
        </p:style>
        <p:txBody>
          <a:bodyPr spcFirstLastPara="0" vert="horz" wrap="square" lIns="239134" tIns="239134" rIns="239134" bIns="239134"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defRPr/>
            </a:pPr>
            <a:r>
              <a:rPr kumimoji="0" lang="en-US" sz="32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vỉa</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5" name="Freeform 14"/>
          <p:cNvSpPr/>
          <p:nvPr/>
        </p:nvSpPr>
        <p:spPr>
          <a:xfrm rot="5400000">
            <a:off x="5816001" y="5068508"/>
            <a:ext cx="237182" cy="552988"/>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p:spPr>
        <p:style>
          <a:lnRef idx="0">
            <a:schemeClr val="lt1">
              <a:hueOff val="0"/>
              <a:satOff val="0"/>
              <a:lumOff val="0"/>
              <a:alphaOff val="0"/>
            </a:schemeClr>
          </a:lnRef>
          <a:fillRef idx="1">
            <a:schemeClr val="accent3">
              <a:hueOff val="1807066"/>
              <a:satOff val="66667"/>
              <a:lumOff val="-9801"/>
              <a:alphaOff val="0"/>
            </a:schemeClr>
          </a:fillRef>
          <a:effectRef idx="0">
            <a:schemeClr val="accent3">
              <a:hueOff val="1807066"/>
              <a:satOff val="66667"/>
              <a:lumOff val="-9801"/>
              <a:alphaOff val="0"/>
            </a:schemeClr>
          </a:effectRef>
          <a:fontRef idx="minor">
            <a:schemeClr val="lt1"/>
          </a:fontRef>
        </p:style>
        <p:txBody>
          <a:bodyPr spcFirstLastPara="0" vert="horz" wrap="square" lIns="0" tIns="96884" rIns="90497" bIns="96885"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15"/>
          <p:cNvSpPr/>
          <p:nvPr/>
        </p:nvSpPr>
        <p:spPr>
          <a:xfrm>
            <a:off x="5121375" y="5575471"/>
            <a:ext cx="1626436" cy="1120242"/>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807066"/>
              <a:satOff val="66667"/>
              <a:lumOff val="-9801"/>
              <a:alphaOff val="0"/>
            </a:schemeClr>
          </a:fillRef>
          <a:effectRef idx="0">
            <a:schemeClr val="accent3">
              <a:hueOff val="1807066"/>
              <a:satOff val="66667"/>
              <a:lumOff val="-9801"/>
              <a:alphaOff val="0"/>
            </a:schemeClr>
          </a:effectRef>
          <a:fontRef idx="minor">
            <a:schemeClr val="lt1"/>
          </a:fontRef>
        </p:style>
        <p:txBody>
          <a:bodyPr spcFirstLastPara="0" vert="horz" wrap="square" lIns="239134" tIns="239134" rIns="239134" bIns="239134"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defRPr/>
            </a:pPr>
            <a:r>
              <a:rPr kumimoji="0" lang="en-US" sz="24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nói</a:t>
            </a:r>
            <a:r>
              <a:rPr kumimoji="0" lang="en-US" sz="24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điệu</a:t>
            </a:r>
            <a:r>
              <a:rPr kumimoji="0" lang="en-US" sz="24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sử</a:t>
            </a:r>
            <a:r>
              <a:rPr kumimoji="0" lang="en-US" sz="24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rầu</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Freeform 16"/>
          <p:cNvSpPr/>
          <p:nvPr/>
        </p:nvSpPr>
        <p:spPr>
          <a:xfrm>
            <a:off x="4634079" y="4377394"/>
            <a:ext cx="344356" cy="380883"/>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301660" y="387540"/>
                </a:moveTo>
                <a:lnTo>
                  <a:pt x="150830" y="387540"/>
                </a:lnTo>
                <a:lnTo>
                  <a:pt x="150830" y="484425"/>
                </a:lnTo>
                <a:lnTo>
                  <a:pt x="0" y="242212"/>
                </a:lnTo>
                <a:lnTo>
                  <a:pt x="150830" y="0"/>
                </a:lnTo>
                <a:lnTo>
                  <a:pt x="150830" y="96885"/>
                </a:lnTo>
                <a:lnTo>
                  <a:pt x="301660" y="96885"/>
                </a:lnTo>
                <a:lnTo>
                  <a:pt x="301660" y="387540"/>
                </a:lnTo>
                <a:close/>
              </a:path>
            </a:pathLst>
          </a:custGeom>
        </p:spPr>
        <p:style>
          <a:lnRef idx="0">
            <a:schemeClr val="lt1">
              <a:hueOff val="0"/>
              <a:satOff val="0"/>
              <a:lumOff val="0"/>
              <a:alphaOff val="0"/>
            </a:schemeClr>
          </a:lnRef>
          <a:fillRef idx="1">
            <a:schemeClr val="accent3">
              <a:hueOff val="2710599"/>
              <a:satOff val="100000"/>
              <a:lumOff val="-14703"/>
              <a:alphaOff val="0"/>
            </a:schemeClr>
          </a:fillRef>
          <a:effectRef idx="0">
            <a:schemeClr val="accent3">
              <a:hueOff val="2710599"/>
              <a:satOff val="100000"/>
              <a:lumOff val="-14703"/>
              <a:alphaOff val="0"/>
            </a:schemeClr>
          </a:effectRef>
          <a:fontRef idx="minor">
            <a:schemeClr val="lt1"/>
          </a:fontRef>
        </p:style>
        <p:txBody>
          <a:bodyPr spcFirstLastPara="0" vert="horz" wrap="square" lIns="90498" tIns="96886" rIns="1" bIns="96885"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7"/>
          <p:cNvSpPr/>
          <p:nvPr/>
        </p:nvSpPr>
        <p:spPr>
          <a:xfrm>
            <a:off x="2845210" y="4007714"/>
            <a:ext cx="1626436" cy="1120242"/>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3"/>
              <a:alphaOff val="0"/>
            </a:schemeClr>
          </a:fillRef>
          <a:effectRef idx="0">
            <a:schemeClr val="accent3">
              <a:hueOff val="2710599"/>
              <a:satOff val="100000"/>
              <a:lumOff val="-14703"/>
              <a:alphaOff val="0"/>
            </a:schemeClr>
          </a:effectRef>
          <a:fontRef idx="minor">
            <a:schemeClr val="lt1"/>
          </a:fontRef>
        </p:style>
        <p:txBody>
          <a:bodyPr spcFirstLastPara="0" vert="horz" wrap="square" lIns="239134" tIns="239134" rIns="239134" bIns="239134"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defRPr/>
            </a:pPr>
            <a:r>
              <a:rPr kumimoji="0" lang="en-US" sz="32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nói</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9038"/>
          <a:stretch>
            <a:fillRect/>
          </a:stretch>
        </p:blipFill>
        <p:spPr>
          <a:xfrm>
            <a:off x="0" y="0"/>
            <a:ext cx="12191999" cy="6857999"/>
          </a:xfrm>
          <a:prstGeom prst="rect">
            <a:avLst/>
          </a:prstGeom>
        </p:spPr>
      </p:pic>
      <p:pic>
        <p:nvPicPr>
          <p:cNvPr id="6" name="Picture 5"/>
          <p:cNvPicPr>
            <a:picLocks noChangeAspect="1"/>
          </p:cNvPicPr>
          <p:nvPr/>
        </p:nvPicPr>
        <p:blipFill>
          <a:blip r:embed="rId3"/>
          <a:stretch>
            <a:fillRect/>
          </a:stretch>
        </p:blipFill>
        <p:spPr>
          <a:xfrm>
            <a:off x="0" y="2816324"/>
            <a:ext cx="8682790" cy="4041675"/>
          </a:xfrm>
          <a:prstGeom prst="rect">
            <a:avLst/>
          </a:prstGeom>
          <a:effectLst>
            <a:glow rad="139700">
              <a:schemeClr val="accent5">
                <a:satMod val="175000"/>
                <a:alpha val="40000"/>
              </a:schemeClr>
            </a:glow>
          </a:effectLst>
        </p:spPr>
      </p:pic>
      <p:grpSp>
        <p:nvGrpSpPr>
          <p:cNvPr id="7" name="组合 15"/>
          <p:cNvGrpSpPr/>
          <p:nvPr/>
        </p:nvGrpSpPr>
        <p:grpSpPr bwMode="auto">
          <a:xfrm rot="5400000">
            <a:off x="2606754" y="738934"/>
            <a:ext cx="3262408" cy="7683039"/>
            <a:chOff x="8419388" y="1355113"/>
            <a:chExt cx="2216626" cy="4260953"/>
          </a:xfrm>
          <a:solidFill>
            <a:sysClr val="windowText" lastClr="000000"/>
          </a:solidFill>
          <a:effectLst>
            <a:glow rad="228600">
              <a:schemeClr val="accent2">
                <a:satMod val="175000"/>
                <a:alpha val="40000"/>
              </a:schemeClr>
            </a:glow>
          </a:effectLst>
        </p:grpSpPr>
        <p:sp>
          <p:nvSpPr>
            <p:cNvPr id="8" name="矩形 16"/>
            <p:cNvSpPr/>
            <p:nvPr/>
          </p:nvSpPr>
          <p:spPr>
            <a:xfrm>
              <a:off x="8419388" y="3443574"/>
              <a:ext cx="45719" cy="2170907"/>
            </a:xfrm>
            <a:prstGeom prst="rect">
              <a:avLst/>
            </a:prstGeom>
            <a:grpFill/>
            <a:ln w="127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9Slide05 Smoothy Cursive" panose="00000500000000000000" pitchFamily="2" charset="0"/>
                <a:ea typeface="等线" panose="020B0604020202020204" charset="-122"/>
                <a:cs typeface="+mn-cs"/>
              </a:endParaRPr>
            </a:p>
          </p:txBody>
        </p:sp>
        <p:sp>
          <p:nvSpPr>
            <p:cNvPr id="9" name="矩形 17"/>
            <p:cNvSpPr/>
            <p:nvPr/>
          </p:nvSpPr>
          <p:spPr>
            <a:xfrm>
              <a:off x="10549133" y="1374449"/>
              <a:ext cx="45719" cy="2170907"/>
            </a:xfrm>
            <a:prstGeom prst="rect">
              <a:avLst/>
            </a:prstGeom>
            <a:grpFill/>
            <a:ln w="127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9Slide05 Smoothy Cursive" panose="00000500000000000000" pitchFamily="2" charset="0"/>
                <a:ea typeface="等线" panose="020B0604020202020204" charset="-122"/>
                <a:cs typeface="+mn-cs"/>
              </a:endParaRPr>
            </a:p>
          </p:txBody>
        </p:sp>
        <p:sp>
          <p:nvSpPr>
            <p:cNvPr id="10" name="矩形 18"/>
            <p:cNvSpPr/>
            <p:nvPr/>
          </p:nvSpPr>
          <p:spPr>
            <a:xfrm rot="16200000">
              <a:off x="9481982" y="4507753"/>
              <a:ext cx="45719" cy="2170907"/>
            </a:xfrm>
            <a:prstGeom prst="rect">
              <a:avLst/>
            </a:prstGeom>
            <a:grpFill/>
            <a:ln w="127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9Slide05 Smoothy Cursive" panose="00000500000000000000" pitchFamily="2" charset="0"/>
                <a:ea typeface="等线" panose="020B0604020202020204" charset="-122"/>
                <a:cs typeface="+mn-cs"/>
              </a:endParaRPr>
            </a:p>
          </p:txBody>
        </p:sp>
        <p:sp>
          <p:nvSpPr>
            <p:cNvPr id="11" name="矩形 19"/>
            <p:cNvSpPr/>
            <p:nvPr/>
          </p:nvSpPr>
          <p:spPr>
            <a:xfrm rot="16200000">
              <a:off x="9482729" y="292519"/>
              <a:ext cx="45719" cy="2170907"/>
            </a:xfrm>
            <a:prstGeom prst="rect">
              <a:avLst/>
            </a:prstGeom>
            <a:grpFill/>
            <a:ln w="127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9Slide05 Smoothy Cursive" panose="00000500000000000000" pitchFamily="2" charset="0"/>
                <a:ea typeface="等线" panose="020B0604020202020204" charset="-122"/>
                <a:cs typeface="+mn-cs"/>
              </a:endParaRPr>
            </a:p>
          </p:txBody>
        </p:sp>
        <p:sp>
          <p:nvSpPr>
            <p:cNvPr id="12" name="矩形 20"/>
            <p:cNvSpPr/>
            <p:nvPr/>
          </p:nvSpPr>
          <p:spPr>
            <a:xfrm>
              <a:off x="8419388" y="1357128"/>
              <a:ext cx="45719" cy="1133307"/>
            </a:xfrm>
            <a:prstGeom prst="rect">
              <a:avLst/>
            </a:prstGeom>
            <a:grpFill/>
            <a:ln w="127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9Slide05 Smoothy Cursive" panose="00000500000000000000" pitchFamily="2" charset="0"/>
                <a:ea typeface="等线" panose="020B0604020202020204" charset="-122"/>
                <a:cs typeface="+mn-cs"/>
              </a:endParaRPr>
            </a:p>
          </p:txBody>
        </p:sp>
        <p:sp>
          <p:nvSpPr>
            <p:cNvPr id="13" name="矩形 21"/>
            <p:cNvSpPr/>
            <p:nvPr/>
          </p:nvSpPr>
          <p:spPr>
            <a:xfrm>
              <a:off x="10590295" y="5075585"/>
              <a:ext cx="45719" cy="538837"/>
            </a:xfrm>
            <a:prstGeom prst="rect">
              <a:avLst/>
            </a:prstGeom>
            <a:grpFill/>
            <a:ln w="127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9Slide05 Smoothy Cursive" panose="00000500000000000000" pitchFamily="2" charset="0"/>
                <a:ea typeface="等线" panose="020B0604020202020204" charset="-122"/>
                <a:cs typeface="+mn-cs"/>
              </a:endParaRPr>
            </a:p>
          </p:txBody>
        </p:sp>
      </p:grpSp>
      <p:pic>
        <p:nvPicPr>
          <p:cNvPr id="14" name="Picture 13"/>
          <p:cNvPicPr>
            <a:picLocks noChangeAspect="1"/>
          </p:cNvPicPr>
          <p:nvPr/>
        </p:nvPicPr>
        <p:blipFill>
          <a:blip r:embed="rId4"/>
          <a:stretch>
            <a:fillRect/>
          </a:stretch>
        </p:blipFill>
        <p:spPr>
          <a:xfrm>
            <a:off x="8094772" y="398952"/>
            <a:ext cx="2591425" cy="2720119"/>
          </a:xfrm>
          <a:prstGeom prst="rect">
            <a:avLst/>
          </a:prstGeom>
          <a:effectLst>
            <a:glow rad="228600">
              <a:schemeClr val="accent4">
                <a:satMod val="175000"/>
                <a:alpha val="40000"/>
              </a:schemeClr>
            </a:glow>
          </a:effectLst>
        </p:spPr>
      </p:pic>
      <p:pic>
        <p:nvPicPr>
          <p:cNvPr id="15" name="Picture 14"/>
          <p:cNvPicPr>
            <a:picLocks noChangeAspect="1"/>
          </p:cNvPicPr>
          <p:nvPr/>
        </p:nvPicPr>
        <p:blipFill>
          <a:blip r:embed="rId5"/>
          <a:stretch>
            <a:fillRect/>
          </a:stretch>
        </p:blipFill>
        <p:spPr>
          <a:xfrm>
            <a:off x="3470475" y="1201003"/>
            <a:ext cx="3403041" cy="2530261"/>
          </a:xfrm>
          <a:prstGeom prst="rect">
            <a:avLst/>
          </a:prstGeom>
          <a:effectLst>
            <a:glow rad="228600">
              <a:schemeClr val="accent2">
                <a:satMod val="175000"/>
                <a:alpha val="40000"/>
              </a:schemeClr>
            </a:glow>
          </a:effectLst>
        </p:spPr>
      </p:pic>
      <p:pic>
        <p:nvPicPr>
          <p:cNvPr id="17" name="Picture 16"/>
          <p:cNvPicPr>
            <a:picLocks noChangeAspect="1"/>
          </p:cNvPicPr>
          <p:nvPr/>
        </p:nvPicPr>
        <p:blipFill>
          <a:blip r:embed="rId6"/>
          <a:stretch>
            <a:fillRect/>
          </a:stretch>
        </p:blipFill>
        <p:spPr>
          <a:xfrm>
            <a:off x="9168547" y="5262124"/>
            <a:ext cx="3031099" cy="1591327"/>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a:off x="85213" y="0"/>
            <a:ext cx="1150374" cy="895964"/>
          </a:xfrm>
          <a:prstGeom prst="hexagon">
            <a:avLst>
              <a:gd name="adj" fmla="val 58000"/>
              <a:gd name="vf" fmla="val 115470"/>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II</a:t>
            </a:r>
          </a:p>
        </p:txBody>
      </p:sp>
      <p:sp>
        <p:nvSpPr>
          <p:cNvPr id="4" name="Rectangle 3"/>
          <p:cNvSpPr/>
          <p:nvPr/>
        </p:nvSpPr>
        <p:spPr>
          <a:xfrm>
            <a:off x="1378160" y="155594"/>
            <a:ext cx="3329758" cy="584775"/>
          </a:xfrm>
          <a:prstGeom prst="rect">
            <a:avLst/>
          </a:prstGeom>
        </p:spPr>
        <p:txBody>
          <a:bodyPr wrap="none">
            <a:spAutoFit/>
          </a:bodyPr>
          <a:lstStyle/>
          <a:p>
            <a:r>
              <a:rPr lang="en-US" sz="3200" b="1" dirty="0" err="1">
                <a:solidFill>
                  <a:srgbClr val="FF0000"/>
                </a:solidFill>
                <a:latin typeface="Times New Roman" panose="02020603050405020304" pitchFamily="18" charset="0"/>
                <a:ea typeface="MS Mincho"/>
              </a:rPr>
              <a:t>Đọc</a:t>
            </a:r>
            <a:r>
              <a:rPr lang="en-US" sz="3200" b="1" dirty="0">
                <a:solidFill>
                  <a:srgbClr val="FF0000"/>
                </a:solidFill>
                <a:latin typeface="Times New Roman" panose="02020603050405020304" pitchFamily="18" charset="0"/>
                <a:ea typeface="MS Mincho"/>
              </a:rPr>
              <a:t> – </a:t>
            </a:r>
            <a:r>
              <a:rPr lang="en-US" sz="3200" b="1" dirty="0" err="1">
                <a:solidFill>
                  <a:srgbClr val="FF0000"/>
                </a:solidFill>
                <a:latin typeface="Times New Roman" panose="02020603050405020304" pitchFamily="18" charset="0"/>
                <a:ea typeface="MS Mincho"/>
              </a:rPr>
              <a:t>hiểu</a:t>
            </a:r>
            <a:r>
              <a:rPr lang="en-US" sz="3200" b="1" dirty="0">
                <a:solidFill>
                  <a:srgbClr val="FF0000"/>
                </a:solidFill>
                <a:latin typeface="Times New Roman" panose="02020603050405020304" pitchFamily="18" charset="0"/>
                <a:ea typeface="MS Mincho"/>
              </a:rPr>
              <a:t> chi </a:t>
            </a:r>
            <a:r>
              <a:rPr lang="en-US" sz="3200" b="1" dirty="0" err="1">
                <a:solidFill>
                  <a:srgbClr val="FF0000"/>
                </a:solidFill>
                <a:latin typeface="Times New Roman" panose="02020603050405020304" pitchFamily="18" charset="0"/>
                <a:ea typeface="MS Mincho"/>
              </a:rPr>
              <a:t>tiết</a:t>
            </a:r>
            <a:endParaRPr lang="en-US" sz="3200" dirty="0"/>
          </a:p>
        </p:txBody>
      </p:sp>
      <p:sp>
        <p:nvSpPr>
          <p:cNvPr id="5" name="Oval 4"/>
          <p:cNvSpPr/>
          <p:nvPr/>
        </p:nvSpPr>
        <p:spPr>
          <a:xfrm>
            <a:off x="899654" y="831850"/>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p>
        </p:txBody>
      </p:sp>
      <p:sp>
        <p:nvSpPr>
          <p:cNvPr id="6" name="Rectangle 5"/>
          <p:cNvSpPr/>
          <p:nvPr/>
        </p:nvSpPr>
        <p:spPr>
          <a:xfrm>
            <a:off x="1630512" y="799361"/>
            <a:ext cx="6079485" cy="658642"/>
          </a:xfrm>
          <a:prstGeom prst="rect">
            <a:avLst/>
          </a:prstGeom>
        </p:spPr>
        <p:txBody>
          <a:bodyPr wrap="none">
            <a:spAutoFit/>
          </a:bodyPr>
          <a:lstStyle/>
          <a:p>
            <a:pPr>
              <a:lnSpc>
                <a:spcPct val="115000"/>
              </a:lnSpc>
              <a:spcAft>
                <a:spcPts val="0"/>
              </a:spcAft>
              <a:tabLst>
                <a:tab pos="1386840" algn="l"/>
              </a:tabLst>
            </a:pPr>
            <a:r>
              <a:rPr lang="en-US" sz="3200" b="1" dirty="0" err="1">
                <a:solidFill>
                  <a:srgbClr val="0070C0"/>
                </a:solidFill>
                <a:latin typeface="Times New Roman" panose="02020603050405020304" pitchFamily="18" charset="0"/>
                <a:ea typeface="MS Mincho"/>
              </a:rPr>
              <a:t>Diễn</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biến</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tâm</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trạng</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của</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Xúy</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Vân</a:t>
            </a:r>
            <a:endParaRPr lang="en-US" sz="32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60400" y="1444323"/>
            <a:ext cx="10858500" cy="1043619"/>
          </a:xfrm>
          <a:prstGeom prst="rect">
            <a:avLst/>
          </a:prstGeom>
        </p:spPr>
        <p:txBody>
          <a:bodyPr>
            <a:spAutoFit/>
          </a:bodyPr>
          <a:lstStyle/>
          <a:p>
            <a:pPr>
              <a:lnSpc>
                <a:spcPct val="115000"/>
              </a:lnSpc>
              <a:spcAft>
                <a:spcPts val="0"/>
              </a:spcAft>
              <a:tabLst>
                <a:tab pos="1386840" algn="l"/>
              </a:tabLst>
            </a:pPr>
            <a:r>
              <a:rPr lang="en-US" sz="2800" b="1" dirty="0">
                <a:solidFill>
                  <a:srgbClr val="0D0D0D"/>
                </a:solidFill>
                <a:latin typeface="Times New Roman" panose="02020603050405020304" pitchFamily="18" charset="0"/>
                <a:ea typeface="MS Mincho"/>
              </a:rPr>
              <a:t>*</a:t>
            </a:r>
            <a:r>
              <a:rPr lang="en-US" sz="2800" b="1" dirty="0" err="1">
                <a:solidFill>
                  <a:srgbClr val="0D0D0D"/>
                </a:solidFill>
                <a:latin typeface="Times New Roman" panose="02020603050405020304" pitchFamily="18" charset="0"/>
                <a:ea typeface="MS Mincho"/>
              </a:rPr>
              <a:t>Tâm</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trạng</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của</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Xúy</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Vân</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được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bộc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lộ</a:t>
            </a:r>
            <a:r>
              <a:rPr lang="en-US" sz="2800" b="1" dirty="0">
                <a:solidFill>
                  <a:srgbClr val="0D0D0D"/>
                </a:solidFill>
                <a:latin typeface="Times New Roman" panose="02020603050405020304" pitchFamily="18" charset="0"/>
                <a:ea typeface="MS Mincho"/>
              </a:rPr>
              <a:t> qua </a:t>
            </a:r>
            <a:r>
              <a:rPr lang="en-US" sz="2800" b="1" dirty="0" err="1">
                <a:solidFill>
                  <a:srgbClr val="0D0D0D"/>
                </a:solidFill>
                <a:latin typeface="Times New Roman" panose="02020603050405020304" pitchFamily="18" charset="0"/>
                <a:ea typeface="MS Mincho"/>
              </a:rPr>
              <a:t>các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lối</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nói</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làn</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điệu</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vũ</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điệu</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chỉ</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dẫn</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sân</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khấu</a:t>
            </a:r>
            <a:r>
              <a:rPr lang="en-US" sz="2800" b="1" dirty="0">
                <a:solidFill>
                  <a:srgbClr val="0D0D0D"/>
                </a:solidFill>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sp>
        <p:nvSpPr>
          <p:cNvPr id="21" name="Freeform 20"/>
          <p:cNvSpPr/>
          <p:nvPr/>
        </p:nvSpPr>
        <p:spPr>
          <a:xfrm>
            <a:off x="5218187" y="3880356"/>
            <a:ext cx="1742927" cy="1227247"/>
          </a:xfrm>
          <a:custGeom>
            <a:avLst/>
            <a:gdLst>
              <a:gd name="connsiteX0" fmla="*/ 0 w 1531937"/>
              <a:gd name="connsiteY0" fmla="*/ 765969 h 1531937"/>
              <a:gd name="connsiteX1" fmla="*/ 765969 w 1531937"/>
              <a:gd name="connsiteY1" fmla="*/ 0 h 1531937"/>
              <a:gd name="connsiteX2" fmla="*/ 1531938 w 1531937"/>
              <a:gd name="connsiteY2" fmla="*/ 765969 h 1531937"/>
              <a:gd name="connsiteX3" fmla="*/ 765969 w 1531937"/>
              <a:gd name="connsiteY3" fmla="*/ 1531938 h 1531937"/>
              <a:gd name="connsiteX4" fmla="*/ 0 w 1531937"/>
              <a:gd name="connsiteY4" fmla="*/ 765969 h 153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37" h="1531937">
                <a:moveTo>
                  <a:pt x="0" y="765969"/>
                </a:moveTo>
                <a:cubicBezTo>
                  <a:pt x="0" y="342936"/>
                  <a:pt x="342936" y="0"/>
                  <a:pt x="765969" y="0"/>
                </a:cubicBezTo>
                <a:cubicBezTo>
                  <a:pt x="1189002" y="0"/>
                  <a:pt x="1531938" y="342936"/>
                  <a:pt x="1531938" y="765969"/>
                </a:cubicBezTo>
                <a:cubicBezTo>
                  <a:pt x="1531938" y="1189002"/>
                  <a:pt x="1189002" y="1531938"/>
                  <a:pt x="765969" y="1531938"/>
                </a:cubicBezTo>
                <a:cubicBezTo>
                  <a:pt x="342936" y="1531938"/>
                  <a:pt x="0" y="1189002"/>
                  <a:pt x="0" y="765969"/>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271337" tIns="271337" rIns="271337" bIns="271337" numCol="1" spcCol="1270" anchor="ctr" anchorCtr="0">
            <a:noAutofit/>
          </a:bodyPr>
          <a:lstStyle/>
          <a:p>
            <a:pPr lvl="0" algn="ctr" defTabSz="1644650">
              <a:lnSpc>
                <a:spcPct val="90000"/>
              </a:lnSpc>
              <a:spcBef>
                <a:spcPct val="0"/>
              </a:spcBef>
              <a:spcAft>
                <a:spcPct val="35000"/>
              </a:spcAft>
            </a:pPr>
            <a:r>
              <a:rPr lang="en-US" sz="3700" b="1" kern="1200" dirty="0" err="1">
                <a:latin typeface="Times New Roman" panose="02020603050405020304" pitchFamily="18" charset="0"/>
                <a:cs typeface="Times New Roman" panose="02020603050405020304" pitchFamily="18" charset="0"/>
              </a:rPr>
              <a:t>Làn</a:t>
            </a:r>
            <a:r>
              <a:rPr lang="en-US" sz="3700" b="1" kern="1200" dirty="0">
                <a:latin typeface="Times New Roman" panose="02020603050405020304" pitchFamily="18" charset="0"/>
                <a:cs typeface="Times New Roman" panose="02020603050405020304" pitchFamily="18" charset="0"/>
              </a:rPr>
              <a:t> </a:t>
            </a:r>
            <a:r>
              <a:rPr lang="en-US" sz="3700" b="1" kern="1200" dirty="0" err="1">
                <a:latin typeface="Times New Roman" panose="02020603050405020304" pitchFamily="18" charset="0"/>
                <a:cs typeface="Times New Roman" panose="02020603050405020304" pitchFamily="18" charset="0"/>
              </a:rPr>
              <a:t>điệu</a:t>
            </a:r>
            <a:endParaRPr lang="en-US" sz="3700" b="1" kern="1200" dirty="0">
              <a:latin typeface="Times New Roman" panose="02020603050405020304" pitchFamily="18" charset="0"/>
              <a:cs typeface="Times New Roman" panose="02020603050405020304" pitchFamily="18" charset="0"/>
            </a:endParaRPr>
          </a:p>
        </p:txBody>
      </p:sp>
      <p:sp>
        <p:nvSpPr>
          <p:cNvPr id="22" name="Freeform 21"/>
          <p:cNvSpPr/>
          <p:nvPr/>
        </p:nvSpPr>
        <p:spPr>
          <a:xfrm rot="16200000">
            <a:off x="5959496" y="3345850"/>
            <a:ext cx="260310" cy="592595"/>
          </a:xfrm>
          <a:custGeom>
            <a:avLst/>
            <a:gdLst>
              <a:gd name="connsiteX0" fmla="*/ 0 w 324937"/>
              <a:gd name="connsiteY0" fmla="*/ 104172 h 520858"/>
              <a:gd name="connsiteX1" fmla="*/ 162469 w 324937"/>
              <a:gd name="connsiteY1" fmla="*/ 104172 h 520858"/>
              <a:gd name="connsiteX2" fmla="*/ 162469 w 324937"/>
              <a:gd name="connsiteY2" fmla="*/ 0 h 520858"/>
              <a:gd name="connsiteX3" fmla="*/ 324937 w 324937"/>
              <a:gd name="connsiteY3" fmla="*/ 260429 h 520858"/>
              <a:gd name="connsiteX4" fmla="*/ 162469 w 324937"/>
              <a:gd name="connsiteY4" fmla="*/ 520858 h 520858"/>
              <a:gd name="connsiteX5" fmla="*/ 162469 w 324937"/>
              <a:gd name="connsiteY5" fmla="*/ 416686 h 520858"/>
              <a:gd name="connsiteX6" fmla="*/ 0 w 324937"/>
              <a:gd name="connsiteY6" fmla="*/ 416686 h 520858"/>
              <a:gd name="connsiteX7" fmla="*/ 0 w 324937"/>
              <a:gd name="connsiteY7" fmla="*/ 104172 h 52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937" h="520858">
                <a:moveTo>
                  <a:pt x="0" y="104172"/>
                </a:moveTo>
                <a:lnTo>
                  <a:pt x="162469" y="104172"/>
                </a:lnTo>
                <a:lnTo>
                  <a:pt x="162469" y="0"/>
                </a:lnTo>
                <a:lnTo>
                  <a:pt x="324937" y="260429"/>
                </a:lnTo>
                <a:lnTo>
                  <a:pt x="162469" y="520858"/>
                </a:lnTo>
                <a:lnTo>
                  <a:pt x="162469" y="416686"/>
                </a:lnTo>
                <a:lnTo>
                  <a:pt x="0" y="416686"/>
                </a:lnTo>
                <a:lnTo>
                  <a:pt x="0" y="104172"/>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 tIns="104173" rIns="97481" bIns="104170" numCol="1" spcCol="1270" anchor="ctr" anchorCtr="0">
            <a:noAutofit/>
          </a:bodyPr>
          <a:lstStyle/>
          <a:p>
            <a:pPr lvl="0" algn="ctr" defTabSz="977900">
              <a:lnSpc>
                <a:spcPct val="90000"/>
              </a:lnSpc>
              <a:spcBef>
                <a:spcPct val="0"/>
              </a:spcBef>
              <a:spcAft>
                <a:spcPct val="35000"/>
              </a:spcAft>
            </a:pPr>
            <a:endParaRPr lang="en-US" sz="2200" kern="1200"/>
          </a:p>
        </p:txBody>
      </p:sp>
      <p:sp>
        <p:nvSpPr>
          <p:cNvPr id="23" name="Freeform 22"/>
          <p:cNvSpPr/>
          <p:nvPr/>
        </p:nvSpPr>
        <p:spPr>
          <a:xfrm>
            <a:off x="5111703" y="2191453"/>
            <a:ext cx="1955894" cy="1227247"/>
          </a:xfrm>
          <a:custGeom>
            <a:avLst/>
            <a:gdLst>
              <a:gd name="connsiteX0" fmla="*/ 0 w 1531937"/>
              <a:gd name="connsiteY0" fmla="*/ 765969 h 1531937"/>
              <a:gd name="connsiteX1" fmla="*/ 765969 w 1531937"/>
              <a:gd name="connsiteY1" fmla="*/ 0 h 1531937"/>
              <a:gd name="connsiteX2" fmla="*/ 1531938 w 1531937"/>
              <a:gd name="connsiteY2" fmla="*/ 765969 h 1531937"/>
              <a:gd name="connsiteX3" fmla="*/ 765969 w 1531937"/>
              <a:gd name="connsiteY3" fmla="*/ 1531938 h 1531937"/>
              <a:gd name="connsiteX4" fmla="*/ 0 w 1531937"/>
              <a:gd name="connsiteY4" fmla="*/ 765969 h 153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37" h="1531937">
                <a:moveTo>
                  <a:pt x="0" y="765969"/>
                </a:moveTo>
                <a:cubicBezTo>
                  <a:pt x="0" y="342936"/>
                  <a:pt x="342936" y="0"/>
                  <a:pt x="765969" y="0"/>
                </a:cubicBezTo>
                <a:cubicBezTo>
                  <a:pt x="1189002" y="0"/>
                  <a:pt x="1531938" y="342936"/>
                  <a:pt x="1531938" y="765969"/>
                </a:cubicBezTo>
                <a:cubicBezTo>
                  <a:pt x="1531938" y="1189002"/>
                  <a:pt x="1189002" y="1531938"/>
                  <a:pt x="765969" y="1531938"/>
                </a:cubicBezTo>
                <a:cubicBezTo>
                  <a:pt x="342936" y="1531938"/>
                  <a:pt x="0" y="1189002"/>
                  <a:pt x="0" y="765969"/>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259907" tIns="259907" rIns="259907" bIns="259907" numCol="1" spcCol="1270" anchor="ctr" anchorCtr="0">
            <a:noAutofit/>
          </a:bodyPr>
          <a:lstStyle/>
          <a:p>
            <a:pPr lvl="0" algn="ctr" defTabSz="1244600">
              <a:lnSpc>
                <a:spcPct val="90000"/>
              </a:lnSpc>
              <a:spcBef>
                <a:spcPct val="0"/>
              </a:spcBef>
              <a:spcAft>
                <a:spcPct val="35000"/>
              </a:spcAft>
            </a:pPr>
            <a:r>
              <a:rPr lang="en-US" sz="2800" b="1" i="1" kern="1200" dirty="0" err="1">
                <a:latin typeface="Times New Roman" panose="02020603050405020304" pitchFamily="18" charset="0"/>
                <a:cs typeface="Times New Roman" panose="02020603050405020304" pitchFamily="18" charset="0"/>
              </a:rPr>
              <a:t>quá</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giang</a:t>
            </a:r>
            <a:endParaRPr lang="en-US" sz="2800" b="1" kern="1200" dirty="0">
              <a:latin typeface="Times New Roman" panose="02020603050405020304" pitchFamily="18" charset="0"/>
              <a:cs typeface="Times New Roman" panose="02020603050405020304" pitchFamily="18" charset="0"/>
            </a:endParaRPr>
          </a:p>
        </p:txBody>
      </p:sp>
      <p:sp>
        <p:nvSpPr>
          <p:cNvPr id="24" name="Freeform 23"/>
          <p:cNvSpPr/>
          <p:nvPr/>
        </p:nvSpPr>
        <p:spPr>
          <a:xfrm rot="20520000">
            <a:off x="7055361" y="4022116"/>
            <a:ext cx="369690" cy="417264"/>
          </a:xfrm>
          <a:custGeom>
            <a:avLst/>
            <a:gdLst>
              <a:gd name="connsiteX0" fmla="*/ 0 w 324937"/>
              <a:gd name="connsiteY0" fmla="*/ 104172 h 520858"/>
              <a:gd name="connsiteX1" fmla="*/ 162469 w 324937"/>
              <a:gd name="connsiteY1" fmla="*/ 104172 h 520858"/>
              <a:gd name="connsiteX2" fmla="*/ 162469 w 324937"/>
              <a:gd name="connsiteY2" fmla="*/ 0 h 520858"/>
              <a:gd name="connsiteX3" fmla="*/ 324937 w 324937"/>
              <a:gd name="connsiteY3" fmla="*/ 260429 h 520858"/>
              <a:gd name="connsiteX4" fmla="*/ 162469 w 324937"/>
              <a:gd name="connsiteY4" fmla="*/ 520858 h 520858"/>
              <a:gd name="connsiteX5" fmla="*/ 162469 w 324937"/>
              <a:gd name="connsiteY5" fmla="*/ 416686 h 520858"/>
              <a:gd name="connsiteX6" fmla="*/ 0 w 324937"/>
              <a:gd name="connsiteY6" fmla="*/ 416686 h 520858"/>
              <a:gd name="connsiteX7" fmla="*/ 0 w 324937"/>
              <a:gd name="connsiteY7" fmla="*/ 104172 h 52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937" h="520858">
                <a:moveTo>
                  <a:pt x="0" y="104172"/>
                </a:moveTo>
                <a:lnTo>
                  <a:pt x="162469" y="104172"/>
                </a:lnTo>
                <a:lnTo>
                  <a:pt x="162469" y="0"/>
                </a:lnTo>
                <a:lnTo>
                  <a:pt x="324937" y="260429"/>
                </a:lnTo>
                <a:lnTo>
                  <a:pt x="162469" y="520858"/>
                </a:lnTo>
                <a:lnTo>
                  <a:pt x="162469" y="416686"/>
                </a:lnTo>
                <a:lnTo>
                  <a:pt x="0" y="416686"/>
                </a:lnTo>
                <a:lnTo>
                  <a:pt x="0" y="104172"/>
                </a:lnTo>
                <a:close/>
              </a:path>
            </a:pathLst>
          </a:custGeom>
        </p:spPr>
        <p:style>
          <a:lnRef idx="0">
            <a:schemeClr val="lt1">
              <a:hueOff val="0"/>
              <a:satOff val="0"/>
              <a:lumOff val="0"/>
              <a:alphaOff val="0"/>
            </a:schemeClr>
          </a:lnRef>
          <a:fillRef idx="1">
            <a:schemeClr val="accent3">
              <a:hueOff val="677650"/>
              <a:satOff val="25000"/>
              <a:lumOff val="-3673"/>
              <a:alphaOff val="0"/>
            </a:schemeClr>
          </a:fillRef>
          <a:effectRef idx="0">
            <a:schemeClr val="accent3">
              <a:hueOff val="677650"/>
              <a:satOff val="25000"/>
              <a:lumOff val="-3673"/>
              <a:alphaOff val="0"/>
            </a:schemeClr>
          </a:effectRef>
          <a:fontRef idx="minor">
            <a:schemeClr val="lt1"/>
          </a:fontRef>
        </p:style>
        <p:txBody>
          <a:bodyPr spcFirstLastPara="0" vert="horz" wrap="square" lIns="0" tIns="104172" rIns="97480" bIns="104171" numCol="1" spcCol="1270" anchor="ctr" anchorCtr="0">
            <a:noAutofit/>
          </a:bodyPr>
          <a:lstStyle/>
          <a:p>
            <a:pPr lvl="0" algn="ctr" defTabSz="977900">
              <a:lnSpc>
                <a:spcPct val="90000"/>
              </a:lnSpc>
              <a:spcBef>
                <a:spcPct val="0"/>
              </a:spcBef>
              <a:spcAft>
                <a:spcPct val="35000"/>
              </a:spcAft>
            </a:pPr>
            <a:endParaRPr lang="en-US" sz="2200" kern="1200"/>
          </a:p>
        </p:txBody>
      </p:sp>
      <p:sp>
        <p:nvSpPr>
          <p:cNvPr id="25" name="Freeform 24"/>
          <p:cNvSpPr/>
          <p:nvPr/>
        </p:nvSpPr>
        <p:spPr>
          <a:xfrm>
            <a:off x="7432717" y="3378837"/>
            <a:ext cx="1955894" cy="1227247"/>
          </a:xfrm>
          <a:custGeom>
            <a:avLst/>
            <a:gdLst>
              <a:gd name="connsiteX0" fmla="*/ 0 w 1531937"/>
              <a:gd name="connsiteY0" fmla="*/ 765969 h 1531937"/>
              <a:gd name="connsiteX1" fmla="*/ 765969 w 1531937"/>
              <a:gd name="connsiteY1" fmla="*/ 0 h 1531937"/>
              <a:gd name="connsiteX2" fmla="*/ 1531938 w 1531937"/>
              <a:gd name="connsiteY2" fmla="*/ 765969 h 1531937"/>
              <a:gd name="connsiteX3" fmla="*/ 765969 w 1531937"/>
              <a:gd name="connsiteY3" fmla="*/ 1531938 h 1531937"/>
              <a:gd name="connsiteX4" fmla="*/ 0 w 1531937"/>
              <a:gd name="connsiteY4" fmla="*/ 765969 h 153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37" h="1531937">
                <a:moveTo>
                  <a:pt x="0" y="765969"/>
                </a:moveTo>
                <a:cubicBezTo>
                  <a:pt x="0" y="342936"/>
                  <a:pt x="342936" y="0"/>
                  <a:pt x="765969" y="0"/>
                </a:cubicBezTo>
                <a:cubicBezTo>
                  <a:pt x="1189002" y="0"/>
                  <a:pt x="1531938" y="342936"/>
                  <a:pt x="1531938" y="765969"/>
                </a:cubicBezTo>
                <a:cubicBezTo>
                  <a:pt x="1531938" y="1189002"/>
                  <a:pt x="1189002" y="1531938"/>
                  <a:pt x="765969" y="1531938"/>
                </a:cubicBezTo>
                <a:cubicBezTo>
                  <a:pt x="342936" y="1531938"/>
                  <a:pt x="0" y="1189002"/>
                  <a:pt x="0" y="765969"/>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3">
              <a:hueOff val="677650"/>
              <a:satOff val="25000"/>
              <a:lumOff val="-3673"/>
              <a:alphaOff val="0"/>
            </a:schemeClr>
          </a:fillRef>
          <a:effectRef idx="0">
            <a:scrgbClr r="0" g="0" b="0"/>
          </a:effectRef>
          <a:fontRef idx="minor">
            <a:schemeClr val="lt1"/>
          </a:fontRef>
        </p:style>
        <p:txBody>
          <a:bodyPr spcFirstLastPara="0" vert="horz" wrap="square" lIns="259907" tIns="259907" rIns="259907" bIns="259907" numCol="1" spcCol="1270" anchor="ctr" anchorCtr="0">
            <a:noAutofit/>
          </a:bodyPr>
          <a:lstStyle/>
          <a:p>
            <a:pPr lvl="0" algn="ctr" defTabSz="1244600">
              <a:lnSpc>
                <a:spcPct val="90000"/>
              </a:lnSpc>
              <a:spcBef>
                <a:spcPct val="0"/>
              </a:spcBef>
              <a:spcAft>
                <a:spcPct val="35000"/>
              </a:spcAft>
            </a:pPr>
            <a:r>
              <a:rPr lang="en-US" sz="2800" b="1" i="1" kern="1200" dirty="0">
                <a:latin typeface="Times New Roman" panose="02020603050405020304" pitchFamily="18" charset="0"/>
                <a:cs typeface="Times New Roman" panose="02020603050405020304" pitchFamily="18" charset="0"/>
              </a:rPr>
              <a:t>con </a:t>
            </a:r>
            <a:r>
              <a:rPr lang="en-US" sz="2800" b="1" i="1" kern="1200" dirty="0" err="1">
                <a:latin typeface="Times New Roman" panose="02020603050405020304" pitchFamily="18" charset="0"/>
                <a:cs typeface="Times New Roman" panose="02020603050405020304" pitchFamily="18" charset="0"/>
              </a:rPr>
              <a:t>gà</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rừng</a:t>
            </a:r>
            <a:endParaRPr lang="en-US" sz="2800" b="1" kern="1200" dirty="0">
              <a:latin typeface="Times New Roman" panose="02020603050405020304" pitchFamily="18" charset="0"/>
              <a:cs typeface="Times New Roman" panose="02020603050405020304" pitchFamily="18" charset="0"/>
            </a:endParaRPr>
          </a:p>
        </p:txBody>
      </p:sp>
      <p:sp>
        <p:nvSpPr>
          <p:cNvPr id="26" name="Freeform 25"/>
          <p:cNvSpPr/>
          <p:nvPr/>
        </p:nvSpPr>
        <p:spPr>
          <a:xfrm rot="3240000">
            <a:off x="6670578" y="4886828"/>
            <a:ext cx="260310" cy="592595"/>
          </a:xfrm>
          <a:custGeom>
            <a:avLst/>
            <a:gdLst>
              <a:gd name="connsiteX0" fmla="*/ 0 w 324937"/>
              <a:gd name="connsiteY0" fmla="*/ 104172 h 520858"/>
              <a:gd name="connsiteX1" fmla="*/ 162469 w 324937"/>
              <a:gd name="connsiteY1" fmla="*/ 104172 h 520858"/>
              <a:gd name="connsiteX2" fmla="*/ 162469 w 324937"/>
              <a:gd name="connsiteY2" fmla="*/ 0 h 520858"/>
              <a:gd name="connsiteX3" fmla="*/ 324937 w 324937"/>
              <a:gd name="connsiteY3" fmla="*/ 260429 h 520858"/>
              <a:gd name="connsiteX4" fmla="*/ 162469 w 324937"/>
              <a:gd name="connsiteY4" fmla="*/ 520858 h 520858"/>
              <a:gd name="connsiteX5" fmla="*/ 162469 w 324937"/>
              <a:gd name="connsiteY5" fmla="*/ 416686 h 520858"/>
              <a:gd name="connsiteX6" fmla="*/ 0 w 324937"/>
              <a:gd name="connsiteY6" fmla="*/ 416686 h 520858"/>
              <a:gd name="connsiteX7" fmla="*/ 0 w 324937"/>
              <a:gd name="connsiteY7" fmla="*/ 104172 h 52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937" h="520858">
                <a:moveTo>
                  <a:pt x="0" y="104172"/>
                </a:moveTo>
                <a:lnTo>
                  <a:pt x="162469" y="104172"/>
                </a:lnTo>
                <a:lnTo>
                  <a:pt x="162469" y="0"/>
                </a:lnTo>
                <a:lnTo>
                  <a:pt x="324937" y="260429"/>
                </a:lnTo>
                <a:lnTo>
                  <a:pt x="162469" y="520858"/>
                </a:lnTo>
                <a:lnTo>
                  <a:pt x="162469" y="416686"/>
                </a:lnTo>
                <a:lnTo>
                  <a:pt x="0" y="416686"/>
                </a:lnTo>
                <a:lnTo>
                  <a:pt x="0" y="104172"/>
                </a:lnTo>
                <a:close/>
              </a:path>
            </a:pathLst>
          </a:custGeom>
        </p:spPr>
        <p:style>
          <a:lnRef idx="0">
            <a:schemeClr val="lt1">
              <a:hueOff val="0"/>
              <a:satOff val="0"/>
              <a:lumOff val="0"/>
              <a:alphaOff val="0"/>
            </a:schemeClr>
          </a:lnRef>
          <a:fillRef idx="1">
            <a:schemeClr val="accent3">
              <a:hueOff val="1355300"/>
              <a:satOff val="50000"/>
              <a:lumOff val="-7350"/>
              <a:alphaOff val="0"/>
            </a:schemeClr>
          </a:fillRef>
          <a:effectRef idx="0">
            <a:schemeClr val="accent3">
              <a:hueOff val="1355300"/>
              <a:satOff val="50000"/>
              <a:lumOff val="-7350"/>
              <a:alphaOff val="0"/>
            </a:schemeClr>
          </a:effectRef>
          <a:fontRef idx="minor">
            <a:schemeClr val="lt1"/>
          </a:fontRef>
        </p:style>
        <p:txBody>
          <a:bodyPr spcFirstLastPara="0" vert="horz" wrap="square" lIns="-1" tIns="104171" rIns="97481" bIns="104172" numCol="1" spcCol="1270" anchor="ctr" anchorCtr="0">
            <a:noAutofit/>
          </a:bodyPr>
          <a:lstStyle/>
          <a:p>
            <a:pPr lvl="0" algn="ctr" defTabSz="977900">
              <a:lnSpc>
                <a:spcPct val="90000"/>
              </a:lnSpc>
              <a:spcBef>
                <a:spcPct val="0"/>
              </a:spcBef>
              <a:spcAft>
                <a:spcPct val="35000"/>
              </a:spcAft>
            </a:pPr>
            <a:endParaRPr lang="en-US" sz="2200" kern="1200"/>
          </a:p>
        </p:txBody>
      </p:sp>
      <p:sp>
        <p:nvSpPr>
          <p:cNvPr id="27" name="Freeform 26"/>
          <p:cNvSpPr/>
          <p:nvPr/>
        </p:nvSpPr>
        <p:spPr>
          <a:xfrm>
            <a:off x="6546168" y="5300066"/>
            <a:ext cx="1955894" cy="1227247"/>
          </a:xfrm>
          <a:custGeom>
            <a:avLst/>
            <a:gdLst>
              <a:gd name="connsiteX0" fmla="*/ 0 w 1531937"/>
              <a:gd name="connsiteY0" fmla="*/ 765969 h 1531937"/>
              <a:gd name="connsiteX1" fmla="*/ 765969 w 1531937"/>
              <a:gd name="connsiteY1" fmla="*/ 0 h 1531937"/>
              <a:gd name="connsiteX2" fmla="*/ 1531938 w 1531937"/>
              <a:gd name="connsiteY2" fmla="*/ 765969 h 1531937"/>
              <a:gd name="connsiteX3" fmla="*/ 765969 w 1531937"/>
              <a:gd name="connsiteY3" fmla="*/ 1531938 h 1531937"/>
              <a:gd name="connsiteX4" fmla="*/ 0 w 1531937"/>
              <a:gd name="connsiteY4" fmla="*/ 765969 h 153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37" h="1531937">
                <a:moveTo>
                  <a:pt x="0" y="765969"/>
                </a:moveTo>
                <a:cubicBezTo>
                  <a:pt x="0" y="342936"/>
                  <a:pt x="342936" y="0"/>
                  <a:pt x="765969" y="0"/>
                </a:cubicBezTo>
                <a:cubicBezTo>
                  <a:pt x="1189002" y="0"/>
                  <a:pt x="1531938" y="342936"/>
                  <a:pt x="1531938" y="765969"/>
                </a:cubicBezTo>
                <a:cubicBezTo>
                  <a:pt x="1531938" y="1189002"/>
                  <a:pt x="1189002" y="1531938"/>
                  <a:pt x="765969" y="1531938"/>
                </a:cubicBezTo>
                <a:cubicBezTo>
                  <a:pt x="342936" y="1531938"/>
                  <a:pt x="0" y="1189002"/>
                  <a:pt x="0" y="765969"/>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3">
              <a:hueOff val="1355300"/>
              <a:satOff val="50000"/>
              <a:lumOff val="-7350"/>
              <a:alphaOff val="0"/>
            </a:schemeClr>
          </a:fillRef>
          <a:effectRef idx="0">
            <a:scrgbClr r="0" g="0" b="0"/>
          </a:effectRef>
          <a:fontRef idx="minor">
            <a:schemeClr val="lt1"/>
          </a:fontRef>
        </p:style>
        <p:txBody>
          <a:bodyPr spcFirstLastPara="0" vert="horz" wrap="square" lIns="259907" tIns="259907" rIns="259907" bIns="259907" numCol="1" spcCol="1270" anchor="ctr" anchorCtr="0">
            <a:noAutofit/>
          </a:bodyPr>
          <a:lstStyle/>
          <a:p>
            <a:pPr lvl="0" algn="ctr" defTabSz="1244600">
              <a:lnSpc>
                <a:spcPct val="90000"/>
              </a:lnSpc>
              <a:spcBef>
                <a:spcPct val="0"/>
              </a:spcBef>
              <a:spcAft>
                <a:spcPct val="35000"/>
              </a:spcAft>
            </a:pPr>
            <a:r>
              <a:rPr lang="en-US" sz="2800" b="1" i="1" kern="1200" dirty="0" err="1">
                <a:latin typeface="Times New Roman" panose="02020603050405020304" pitchFamily="18" charset="0"/>
                <a:cs typeface="Times New Roman" panose="02020603050405020304" pitchFamily="18" charset="0"/>
              </a:rPr>
              <a:t>sắp</a:t>
            </a:r>
            <a:endParaRPr lang="en-US" sz="2800" b="1" kern="1200" dirty="0">
              <a:latin typeface="Times New Roman" panose="02020603050405020304" pitchFamily="18" charset="0"/>
              <a:cs typeface="Times New Roman" panose="02020603050405020304" pitchFamily="18" charset="0"/>
            </a:endParaRPr>
          </a:p>
        </p:txBody>
      </p:sp>
      <p:sp>
        <p:nvSpPr>
          <p:cNvPr id="28" name="Freeform 27"/>
          <p:cNvSpPr/>
          <p:nvPr/>
        </p:nvSpPr>
        <p:spPr>
          <a:xfrm rot="18360000">
            <a:off x="5248413" y="4886827"/>
            <a:ext cx="260310" cy="592596"/>
          </a:xfrm>
          <a:custGeom>
            <a:avLst/>
            <a:gdLst>
              <a:gd name="connsiteX0" fmla="*/ 0 w 324937"/>
              <a:gd name="connsiteY0" fmla="*/ 104172 h 520858"/>
              <a:gd name="connsiteX1" fmla="*/ 162469 w 324937"/>
              <a:gd name="connsiteY1" fmla="*/ 104172 h 520858"/>
              <a:gd name="connsiteX2" fmla="*/ 162469 w 324937"/>
              <a:gd name="connsiteY2" fmla="*/ 0 h 520858"/>
              <a:gd name="connsiteX3" fmla="*/ 324937 w 324937"/>
              <a:gd name="connsiteY3" fmla="*/ 260429 h 520858"/>
              <a:gd name="connsiteX4" fmla="*/ 162469 w 324937"/>
              <a:gd name="connsiteY4" fmla="*/ 520858 h 520858"/>
              <a:gd name="connsiteX5" fmla="*/ 162469 w 324937"/>
              <a:gd name="connsiteY5" fmla="*/ 416686 h 520858"/>
              <a:gd name="connsiteX6" fmla="*/ 0 w 324937"/>
              <a:gd name="connsiteY6" fmla="*/ 416686 h 520858"/>
              <a:gd name="connsiteX7" fmla="*/ 0 w 324937"/>
              <a:gd name="connsiteY7" fmla="*/ 104172 h 52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937" h="520858">
                <a:moveTo>
                  <a:pt x="324937" y="416686"/>
                </a:moveTo>
                <a:lnTo>
                  <a:pt x="162468" y="416686"/>
                </a:lnTo>
                <a:lnTo>
                  <a:pt x="162468" y="520858"/>
                </a:lnTo>
                <a:lnTo>
                  <a:pt x="0" y="260429"/>
                </a:lnTo>
                <a:lnTo>
                  <a:pt x="162468" y="0"/>
                </a:lnTo>
                <a:lnTo>
                  <a:pt x="162468" y="104172"/>
                </a:lnTo>
                <a:lnTo>
                  <a:pt x="324937" y="104172"/>
                </a:lnTo>
                <a:lnTo>
                  <a:pt x="324937" y="416686"/>
                </a:lnTo>
                <a:close/>
              </a:path>
            </a:pathLst>
          </a:custGeom>
        </p:spPr>
        <p:style>
          <a:lnRef idx="0">
            <a:schemeClr val="lt1">
              <a:hueOff val="0"/>
              <a:satOff val="0"/>
              <a:lumOff val="0"/>
              <a:alphaOff val="0"/>
            </a:schemeClr>
          </a:lnRef>
          <a:fillRef idx="1">
            <a:schemeClr val="accent3">
              <a:hueOff val="2032949"/>
              <a:satOff val="75000"/>
              <a:lumOff val="-11026"/>
              <a:alphaOff val="0"/>
            </a:schemeClr>
          </a:fillRef>
          <a:effectRef idx="0">
            <a:schemeClr val="accent3">
              <a:hueOff val="2032949"/>
              <a:satOff val="75000"/>
              <a:lumOff val="-11026"/>
              <a:alphaOff val="0"/>
            </a:schemeClr>
          </a:effectRef>
          <a:fontRef idx="minor">
            <a:schemeClr val="lt1"/>
          </a:fontRef>
        </p:style>
        <p:txBody>
          <a:bodyPr spcFirstLastPara="0" vert="horz" wrap="square" lIns="97480" tIns="104171" rIns="1" bIns="104173" numCol="1" spcCol="1270" anchor="ctr" anchorCtr="0">
            <a:noAutofit/>
          </a:bodyPr>
          <a:lstStyle/>
          <a:p>
            <a:pPr lvl="0" algn="ctr" defTabSz="977900">
              <a:lnSpc>
                <a:spcPct val="90000"/>
              </a:lnSpc>
              <a:spcBef>
                <a:spcPct val="0"/>
              </a:spcBef>
              <a:spcAft>
                <a:spcPct val="35000"/>
              </a:spcAft>
            </a:pPr>
            <a:endParaRPr lang="en-US" sz="2200" kern="1200"/>
          </a:p>
        </p:txBody>
      </p:sp>
      <p:sp>
        <p:nvSpPr>
          <p:cNvPr id="29" name="Freeform 28"/>
          <p:cNvSpPr/>
          <p:nvPr/>
        </p:nvSpPr>
        <p:spPr>
          <a:xfrm>
            <a:off x="3677238" y="5300066"/>
            <a:ext cx="1955894" cy="1227247"/>
          </a:xfrm>
          <a:custGeom>
            <a:avLst/>
            <a:gdLst>
              <a:gd name="connsiteX0" fmla="*/ 0 w 1531937"/>
              <a:gd name="connsiteY0" fmla="*/ 765969 h 1531937"/>
              <a:gd name="connsiteX1" fmla="*/ 765969 w 1531937"/>
              <a:gd name="connsiteY1" fmla="*/ 0 h 1531937"/>
              <a:gd name="connsiteX2" fmla="*/ 1531938 w 1531937"/>
              <a:gd name="connsiteY2" fmla="*/ 765969 h 1531937"/>
              <a:gd name="connsiteX3" fmla="*/ 765969 w 1531937"/>
              <a:gd name="connsiteY3" fmla="*/ 1531938 h 1531937"/>
              <a:gd name="connsiteX4" fmla="*/ 0 w 1531937"/>
              <a:gd name="connsiteY4" fmla="*/ 765969 h 153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37" h="1531937">
                <a:moveTo>
                  <a:pt x="0" y="765969"/>
                </a:moveTo>
                <a:cubicBezTo>
                  <a:pt x="0" y="342936"/>
                  <a:pt x="342936" y="0"/>
                  <a:pt x="765969" y="0"/>
                </a:cubicBezTo>
                <a:cubicBezTo>
                  <a:pt x="1189002" y="0"/>
                  <a:pt x="1531938" y="342936"/>
                  <a:pt x="1531938" y="765969"/>
                </a:cubicBezTo>
                <a:cubicBezTo>
                  <a:pt x="1531938" y="1189002"/>
                  <a:pt x="1189002" y="1531938"/>
                  <a:pt x="765969" y="1531938"/>
                </a:cubicBezTo>
                <a:cubicBezTo>
                  <a:pt x="342936" y="1531938"/>
                  <a:pt x="0" y="1189002"/>
                  <a:pt x="0" y="765969"/>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3">
              <a:hueOff val="2032949"/>
              <a:satOff val="75000"/>
              <a:lumOff val="-11026"/>
              <a:alphaOff val="0"/>
            </a:schemeClr>
          </a:fillRef>
          <a:effectRef idx="0">
            <a:scrgbClr r="0" g="0" b="0"/>
          </a:effectRef>
          <a:fontRef idx="minor">
            <a:schemeClr val="lt1"/>
          </a:fontRef>
        </p:style>
        <p:txBody>
          <a:bodyPr spcFirstLastPara="0" vert="horz" wrap="square" lIns="259907" tIns="259907" rIns="259907" bIns="259907" numCol="1" spcCol="1270" anchor="ctr" anchorCtr="0">
            <a:noAutofit/>
          </a:bodyPr>
          <a:lstStyle/>
          <a:p>
            <a:pPr lvl="0" algn="ctr" defTabSz="1244600">
              <a:lnSpc>
                <a:spcPct val="90000"/>
              </a:lnSpc>
              <a:spcBef>
                <a:spcPct val="0"/>
              </a:spcBef>
              <a:spcAft>
                <a:spcPct val="35000"/>
              </a:spcAft>
            </a:pPr>
            <a:r>
              <a:rPr lang="en-US" sz="2800" b="1" i="1" kern="1200" dirty="0" err="1">
                <a:latin typeface="Times New Roman" panose="02020603050405020304" pitchFamily="18" charset="0"/>
                <a:cs typeface="Times New Roman" panose="02020603050405020304" pitchFamily="18" charset="0"/>
              </a:rPr>
              <a:t>sa</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lệch</a:t>
            </a:r>
            <a:endParaRPr lang="en-US" sz="2800" b="1" kern="1200" dirty="0">
              <a:latin typeface="Times New Roman" panose="02020603050405020304" pitchFamily="18" charset="0"/>
              <a:cs typeface="Times New Roman" panose="02020603050405020304" pitchFamily="18" charset="0"/>
            </a:endParaRPr>
          </a:p>
        </p:txBody>
      </p:sp>
      <p:sp>
        <p:nvSpPr>
          <p:cNvPr id="30" name="Freeform 29"/>
          <p:cNvSpPr/>
          <p:nvPr/>
        </p:nvSpPr>
        <p:spPr>
          <a:xfrm rot="1080000">
            <a:off x="4754250" y="4022116"/>
            <a:ext cx="369691" cy="417264"/>
          </a:xfrm>
          <a:custGeom>
            <a:avLst/>
            <a:gdLst>
              <a:gd name="connsiteX0" fmla="*/ 0 w 324937"/>
              <a:gd name="connsiteY0" fmla="*/ 104172 h 520858"/>
              <a:gd name="connsiteX1" fmla="*/ 162469 w 324937"/>
              <a:gd name="connsiteY1" fmla="*/ 104172 h 520858"/>
              <a:gd name="connsiteX2" fmla="*/ 162469 w 324937"/>
              <a:gd name="connsiteY2" fmla="*/ 0 h 520858"/>
              <a:gd name="connsiteX3" fmla="*/ 324937 w 324937"/>
              <a:gd name="connsiteY3" fmla="*/ 260429 h 520858"/>
              <a:gd name="connsiteX4" fmla="*/ 162469 w 324937"/>
              <a:gd name="connsiteY4" fmla="*/ 520858 h 520858"/>
              <a:gd name="connsiteX5" fmla="*/ 162469 w 324937"/>
              <a:gd name="connsiteY5" fmla="*/ 416686 h 520858"/>
              <a:gd name="connsiteX6" fmla="*/ 0 w 324937"/>
              <a:gd name="connsiteY6" fmla="*/ 416686 h 520858"/>
              <a:gd name="connsiteX7" fmla="*/ 0 w 324937"/>
              <a:gd name="connsiteY7" fmla="*/ 104172 h 52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937" h="520858">
                <a:moveTo>
                  <a:pt x="324937" y="416686"/>
                </a:moveTo>
                <a:lnTo>
                  <a:pt x="162468" y="416686"/>
                </a:lnTo>
                <a:lnTo>
                  <a:pt x="162468" y="520858"/>
                </a:lnTo>
                <a:lnTo>
                  <a:pt x="0" y="260429"/>
                </a:lnTo>
                <a:lnTo>
                  <a:pt x="162468" y="0"/>
                </a:lnTo>
                <a:lnTo>
                  <a:pt x="162468" y="104172"/>
                </a:lnTo>
                <a:lnTo>
                  <a:pt x="324937" y="104172"/>
                </a:lnTo>
                <a:lnTo>
                  <a:pt x="324937" y="416686"/>
                </a:lnTo>
                <a:close/>
              </a:path>
            </a:pathLst>
          </a:custGeom>
        </p:spPr>
        <p:style>
          <a:lnRef idx="0">
            <a:schemeClr val="lt1">
              <a:hueOff val="0"/>
              <a:satOff val="0"/>
              <a:lumOff val="0"/>
              <a:alphaOff val="0"/>
            </a:schemeClr>
          </a:lnRef>
          <a:fillRef idx="1">
            <a:schemeClr val="accent3">
              <a:hueOff val="2710599"/>
              <a:satOff val="100000"/>
              <a:lumOff val="-14703"/>
              <a:alphaOff val="0"/>
            </a:schemeClr>
          </a:fillRef>
          <a:effectRef idx="0">
            <a:schemeClr val="accent3">
              <a:hueOff val="2710599"/>
              <a:satOff val="100000"/>
              <a:lumOff val="-14703"/>
              <a:alphaOff val="0"/>
            </a:schemeClr>
          </a:effectRef>
          <a:fontRef idx="minor">
            <a:schemeClr val="lt1"/>
          </a:fontRef>
        </p:style>
        <p:txBody>
          <a:bodyPr spcFirstLastPara="0" vert="horz" wrap="square" lIns="97480" tIns="104173" rIns="1" bIns="104171" numCol="1" spcCol="1270" anchor="ctr" anchorCtr="0">
            <a:noAutofit/>
          </a:bodyPr>
          <a:lstStyle/>
          <a:p>
            <a:pPr lvl="0" algn="ctr" defTabSz="977900">
              <a:lnSpc>
                <a:spcPct val="90000"/>
              </a:lnSpc>
              <a:spcBef>
                <a:spcPct val="0"/>
              </a:spcBef>
              <a:spcAft>
                <a:spcPct val="35000"/>
              </a:spcAft>
            </a:pPr>
            <a:endParaRPr lang="en-US" sz="2200" kern="1200"/>
          </a:p>
        </p:txBody>
      </p:sp>
      <p:sp>
        <p:nvSpPr>
          <p:cNvPr id="31" name="Freeform 30"/>
          <p:cNvSpPr/>
          <p:nvPr/>
        </p:nvSpPr>
        <p:spPr>
          <a:xfrm>
            <a:off x="2790690" y="3378837"/>
            <a:ext cx="1955894" cy="1227247"/>
          </a:xfrm>
          <a:custGeom>
            <a:avLst/>
            <a:gdLst>
              <a:gd name="connsiteX0" fmla="*/ 0 w 1531937"/>
              <a:gd name="connsiteY0" fmla="*/ 765969 h 1531937"/>
              <a:gd name="connsiteX1" fmla="*/ 765969 w 1531937"/>
              <a:gd name="connsiteY1" fmla="*/ 0 h 1531937"/>
              <a:gd name="connsiteX2" fmla="*/ 1531938 w 1531937"/>
              <a:gd name="connsiteY2" fmla="*/ 765969 h 1531937"/>
              <a:gd name="connsiteX3" fmla="*/ 765969 w 1531937"/>
              <a:gd name="connsiteY3" fmla="*/ 1531938 h 1531937"/>
              <a:gd name="connsiteX4" fmla="*/ 0 w 1531937"/>
              <a:gd name="connsiteY4" fmla="*/ 765969 h 153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37" h="1531937">
                <a:moveTo>
                  <a:pt x="0" y="765969"/>
                </a:moveTo>
                <a:cubicBezTo>
                  <a:pt x="0" y="342936"/>
                  <a:pt x="342936" y="0"/>
                  <a:pt x="765969" y="0"/>
                </a:cubicBezTo>
                <a:cubicBezTo>
                  <a:pt x="1189002" y="0"/>
                  <a:pt x="1531938" y="342936"/>
                  <a:pt x="1531938" y="765969"/>
                </a:cubicBezTo>
                <a:cubicBezTo>
                  <a:pt x="1531938" y="1189002"/>
                  <a:pt x="1189002" y="1531938"/>
                  <a:pt x="765969" y="1531938"/>
                </a:cubicBezTo>
                <a:cubicBezTo>
                  <a:pt x="342936" y="1531938"/>
                  <a:pt x="0" y="1189002"/>
                  <a:pt x="0" y="765969"/>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3">
              <a:hueOff val="2710599"/>
              <a:satOff val="100000"/>
              <a:lumOff val="-14703"/>
              <a:alphaOff val="0"/>
            </a:schemeClr>
          </a:fillRef>
          <a:effectRef idx="0">
            <a:scrgbClr r="0" g="0" b="0"/>
          </a:effectRef>
          <a:fontRef idx="minor">
            <a:schemeClr val="lt1"/>
          </a:fontRef>
        </p:style>
        <p:txBody>
          <a:bodyPr spcFirstLastPara="0" vert="horz" wrap="square" lIns="259907" tIns="259907" rIns="259907" bIns="259907" numCol="1" spcCol="1270" anchor="ctr" anchorCtr="0">
            <a:noAutofit/>
          </a:bodyPr>
          <a:lstStyle/>
          <a:p>
            <a:pPr lvl="0" algn="ctr" defTabSz="1244600">
              <a:lnSpc>
                <a:spcPct val="90000"/>
              </a:lnSpc>
              <a:spcBef>
                <a:spcPct val="0"/>
              </a:spcBef>
              <a:spcAft>
                <a:spcPct val="35000"/>
              </a:spcAft>
            </a:pPr>
            <a:r>
              <a:rPr lang="en-US" sz="2800" b="1" i="1" kern="1200" dirty="0" err="1">
                <a:latin typeface="Times New Roman" panose="02020603050405020304" pitchFamily="18" charset="0"/>
                <a:cs typeface="Times New Roman" panose="02020603050405020304" pitchFamily="18" charset="0"/>
              </a:rPr>
              <a:t>hát</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ngược</a:t>
            </a:r>
            <a:endParaRPr lang="en-US" sz="2800" b="1" kern="1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out)">
                                      <p:cBhvr>
                                        <p:cTn id="12" dur="2000"/>
                                        <p:tgtEl>
                                          <p:spTgt spid="30"/>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out)">
                                      <p:cBhvr>
                                        <p:cTn id="15" dur="2000"/>
                                        <p:tgtEl>
                                          <p:spTgt spid="22"/>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circle(out)">
                                      <p:cBhvr>
                                        <p:cTn id="18" dur="2000"/>
                                        <p:tgtEl>
                                          <p:spTgt spid="24"/>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ircle(out)">
                                      <p:cBhvr>
                                        <p:cTn id="21" dur="2000"/>
                                        <p:tgtEl>
                                          <p:spTgt spid="26"/>
                                        </p:tgtEl>
                                      </p:cBhvr>
                                    </p:animEffect>
                                  </p:childTnLst>
                                </p:cTn>
                              </p:par>
                              <p:par>
                                <p:cTn id="22" presetID="6" presetClass="entr" presetSubtype="32"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circle(out)">
                                      <p:cBhvr>
                                        <p:cTn id="24" dur="2000"/>
                                        <p:tgtEl>
                                          <p:spTgt spid="28"/>
                                        </p:tgtEl>
                                      </p:cBhvr>
                                    </p:animEffect>
                                  </p:childTnLst>
                                </p:cTn>
                              </p:par>
                              <p:par>
                                <p:cTn id="25" presetID="6" presetClass="entr" presetSubtype="32"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out)">
                                      <p:cBhvr>
                                        <p:cTn id="27" dur="2000"/>
                                        <p:tgtEl>
                                          <p:spTgt spid="29"/>
                                        </p:tgtEl>
                                      </p:cBhvr>
                                    </p:animEffect>
                                  </p:childTnLst>
                                </p:cTn>
                              </p:par>
                              <p:par>
                                <p:cTn id="28" presetID="6" presetClass="entr" presetSubtype="32"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circle(out)">
                                      <p:cBhvr>
                                        <p:cTn id="30" dur="2000"/>
                                        <p:tgtEl>
                                          <p:spTgt spid="31"/>
                                        </p:tgtEl>
                                      </p:cBhvr>
                                    </p:animEffect>
                                  </p:childTnLst>
                                </p:cTn>
                              </p:par>
                              <p:par>
                                <p:cTn id="31" presetID="6" presetClass="entr" presetSubtype="32"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ircle(out)">
                                      <p:cBhvr>
                                        <p:cTn id="33" dur="2000"/>
                                        <p:tgtEl>
                                          <p:spTgt spid="23"/>
                                        </p:tgtEl>
                                      </p:cBhvr>
                                    </p:animEffect>
                                  </p:childTnLst>
                                </p:cTn>
                              </p:par>
                              <p:par>
                                <p:cTn id="34" presetID="6" presetClass="entr" presetSubtype="32"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circle(out)">
                                      <p:cBhvr>
                                        <p:cTn id="36" dur="2000"/>
                                        <p:tgtEl>
                                          <p:spTgt spid="25"/>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circle(out)">
                                      <p:cBhvr>
                                        <p:cTn id="3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a:off x="85213" y="0"/>
            <a:ext cx="1150374" cy="895964"/>
          </a:xfrm>
          <a:prstGeom prst="hexagon">
            <a:avLst>
              <a:gd name="adj" fmla="val 58000"/>
              <a:gd name="vf" fmla="val 115470"/>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
        <p:nvSpPr>
          <p:cNvPr id="4" name="Rectangle 3"/>
          <p:cNvSpPr/>
          <p:nvPr/>
        </p:nvSpPr>
        <p:spPr>
          <a:xfrm>
            <a:off x="1378160" y="155594"/>
            <a:ext cx="332975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Đọc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hiểu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chi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val 4"/>
          <p:cNvSpPr/>
          <p:nvPr/>
        </p:nvSpPr>
        <p:spPr>
          <a:xfrm>
            <a:off x="899654" y="831850"/>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6" name="Rectangle 5"/>
          <p:cNvSpPr/>
          <p:nvPr/>
        </p:nvSpPr>
        <p:spPr>
          <a:xfrm>
            <a:off x="1630512" y="799361"/>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60400" y="1444323"/>
            <a:ext cx="10858500" cy="104361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Tâm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trạng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Xúy</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Vân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bộc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lộ</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qua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lối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nói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điệu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vũ</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điệu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chỉ</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dẫn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sân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khấu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Freeform 11"/>
          <p:cNvSpPr/>
          <p:nvPr/>
        </p:nvSpPr>
        <p:spPr>
          <a:xfrm>
            <a:off x="1875434" y="3817790"/>
            <a:ext cx="2418736" cy="1032388"/>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2451115"/>
              <a:satOff val="-3406"/>
              <a:lumOff val="-1304"/>
              <a:alphaOff val="0"/>
            </a:schemeClr>
          </a:fillRef>
          <a:effectRef idx="0">
            <a:schemeClr val="accent5">
              <a:hueOff val="-2451115"/>
              <a:satOff val="-3406"/>
              <a:lumOff val="-1304"/>
              <a:alphaOff val="0"/>
            </a:schemeClr>
          </a:effectRef>
          <a:fontRef idx="minor">
            <a:schemeClr val="lt1"/>
          </a:fontRef>
        </p:style>
        <p:txBody>
          <a:bodyPr spcFirstLastPara="0" vert="horz" wrap="square" lIns="131908" tIns="131908" rIns="131908" bIns="131908" numCol="1" spcCol="1270" anchor="ctr" anchorCtr="0">
            <a:noAutofit/>
          </a:bodyPr>
          <a:lstStyle/>
          <a:p>
            <a:pPr lvl="0" algn="ctr" defTabSz="1377950">
              <a:lnSpc>
                <a:spcPct val="90000"/>
              </a:lnSpc>
              <a:spcBef>
                <a:spcPct val="0"/>
              </a:spcBef>
              <a:spcAft>
                <a:spcPct val="35000"/>
              </a:spcAft>
            </a:pPr>
            <a:r>
              <a:rPr lang="en-US" sz="3100" kern="1200" dirty="0" err="1">
                <a:latin typeface="Times New Roman" panose="02020603050405020304" pitchFamily="18" charset="0"/>
                <a:cs typeface="Times New Roman" panose="02020603050405020304" pitchFamily="18" charset="0"/>
              </a:rPr>
              <a:t>bắt</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nhện</a:t>
            </a:r>
            <a:endParaRPr lang="en-US" sz="3100" kern="1200" dirty="0">
              <a:latin typeface="Times New Roman" panose="02020603050405020304" pitchFamily="18" charset="0"/>
              <a:cs typeface="Times New Roman" panose="02020603050405020304" pitchFamily="18" charset="0"/>
            </a:endParaRPr>
          </a:p>
        </p:txBody>
      </p:sp>
      <p:sp>
        <p:nvSpPr>
          <p:cNvPr id="14" name="Freeform 13"/>
          <p:cNvSpPr/>
          <p:nvPr/>
        </p:nvSpPr>
        <p:spPr>
          <a:xfrm>
            <a:off x="7870721" y="3900368"/>
            <a:ext cx="2221513" cy="949810"/>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4902230"/>
              <a:satOff val="-6816"/>
              <a:lumOff val="-2612"/>
              <a:alphaOff val="0"/>
            </a:schemeClr>
          </a:fillRef>
          <a:effectRef idx="0">
            <a:schemeClr val="accent5">
              <a:hueOff val="-4902230"/>
              <a:satOff val="-6816"/>
              <a:lumOff val="-2612"/>
              <a:alphaOff val="0"/>
            </a:schemeClr>
          </a:effectRef>
          <a:fontRef idx="minor">
            <a:schemeClr val="lt1"/>
          </a:fontRef>
        </p:style>
        <p:txBody>
          <a:bodyPr spcFirstLastPara="0" vert="horz" wrap="square" lIns="134448" tIns="134448" rIns="134448" bIns="134448" numCol="1" spcCol="1270" anchor="ctr" anchorCtr="0">
            <a:noAutofit/>
          </a:bodyPr>
          <a:lstStyle/>
          <a:p>
            <a:pPr lvl="0" algn="ctr" defTabSz="142240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xe</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tơ</a:t>
            </a:r>
            <a:endParaRPr lang="en-US" sz="3200" kern="1200" dirty="0">
              <a:latin typeface="Times New Roman" panose="02020603050405020304" pitchFamily="18" charset="0"/>
              <a:cs typeface="Times New Roman" panose="02020603050405020304" pitchFamily="18" charset="0"/>
            </a:endParaRPr>
          </a:p>
        </p:txBody>
      </p:sp>
      <p:sp>
        <p:nvSpPr>
          <p:cNvPr id="16" name="Freeform 15"/>
          <p:cNvSpPr/>
          <p:nvPr/>
        </p:nvSpPr>
        <p:spPr>
          <a:xfrm>
            <a:off x="4978893" y="5760795"/>
            <a:ext cx="2221513" cy="949810"/>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7353344"/>
              <a:satOff val="-10225"/>
              <a:lumOff val="-3919"/>
              <a:alphaOff val="0"/>
            </a:schemeClr>
          </a:fillRef>
          <a:effectRef idx="0">
            <a:schemeClr val="accent5">
              <a:hueOff val="-7353344"/>
              <a:satOff val="-10225"/>
              <a:lumOff val="-3919"/>
              <a:alphaOff val="0"/>
            </a:schemeClr>
          </a:effectRef>
          <a:fontRef idx="minor">
            <a:schemeClr val="lt1"/>
          </a:fontRef>
        </p:style>
        <p:txBody>
          <a:bodyPr spcFirstLastPara="0" vert="horz" wrap="square" lIns="131908" tIns="131908" rIns="131908" bIns="131908" numCol="1" spcCol="1270" anchor="ctr" anchorCtr="0">
            <a:noAutofit/>
          </a:bodyPr>
          <a:lstStyle/>
          <a:p>
            <a:pPr lvl="0" algn="ctr" defTabSz="1377950">
              <a:lnSpc>
                <a:spcPct val="90000"/>
              </a:lnSpc>
              <a:spcBef>
                <a:spcPct val="0"/>
              </a:spcBef>
              <a:spcAft>
                <a:spcPct val="35000"/>
              </a:spcAft>
            </a:pPr>
            <a:r>
              <a:rPr lang="en-US" sz="3100" kern="1200" dirty="0" err="1">
                <a:latin typeface="Times New Roman" panose="02020603050405020304" pitchFamily="18" charset="0"/>
                <a:cs typeface="Times New Roman" panose="02020603050405020304" pitchFamily="18" charset="0"/>
              </a:rPr>
              <a:t>dệt</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cửi</a:t>
            </a:r>
            <a:endParaRPr lang="en-US" sz="3100" kern="1200" dirty="0">
              <a:latin typeface="Times New Roman" panose="02020603050405020304" pitchFamily="18" charset="0"/>
              <a:cs typeface="Times New Roman" panose="02020603050405020304" pitchFamily="18" charset="0"/>
            </a:endParaRPr>
          </a:p>
        </p:txBody>
      </p:sp>
      <p:sp>
        <p:nvSpPr>
          <p:cNvPr id="32" name="Freeform 31"/>
          <p:cNvSpPr/>
          <p:nvPr/>
        </p:nvSpPr>
        <p:spPr>
          <a:xfrm>
            <a:off x="4906853" y="2154190"/>
            <a:ext cx="2365594" cy="1068135"/>
          </a:xfrm>
          <a:custGeom>
            <a:avLst/>
            <a:gdLst>
              <a:gd name="connsiteX0" fmla="*/ 0 w 1625600"/>
              <a:gd name="connsiteY0" fmla="*/ 270939 h 1625600"/>
              <a:gd name="connsiteX1" fmla="*/ 270939 w 1625600"/>
              <a:gd name="connsiteY1" fmla="*/ 0 h 1625600"/>
              <a:gd name="connsiteX2" fmla="*/ 1354661 w 1625600"/>
              <a:gd name="connsiteY2" fmla="*/ 0 h 1625600"/>
              <a:gd name="connsiteX3" fmla="*/ 1625600 w 1625600"/>
              <a:gd name="connsiteY3" fmla="*/ 270939 h 1625600"/>
              <a:gd name="connsiteX4" fmla="*/ 1625600 w 1625600"/>
              <a:gd name="connsiteY4" fmla="*/ 1354661 h 1625600"/>
              <a:gd name="connsiteX5" fmla="*/ 1354661 w 1625600"/>
              <a:gd name="connsiteY5" fmla="*/ 1625600 h 1625600"/>
              <a:gd name="connsiteX6" fmla="*/ 270939 w 1625600"/>
              <a:gd name="connsiteY6" fmla="*/ 1625600 h 1625600"/>
              <a:gd name="connsiteX7" fmla="*/ 0 w 1625600"/>
              <a:gd name="connsiteY7" fmla="*/ 1354661 h 1625600"/>
              <a:gd name="connsiteX8" fmla="*/ 0 w 16256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600" h="1625600">
                <a:moveTo>
                  <a:pt x="0" y="270939"/>
                </a:moveTo>
                <a:cubicBezTo>
                  <a:pt x="0" y="121304"/>
                  <a:pt x="121304" y="0"/>
                  <a:pt x="270939" y="0"/>
                </a:cubicBezTo>
                <a:lnTo>
                  <a:pt x="1354661" y="0"/>
                </a:lnTo>
                <a:cubicBezTo>
                  <a:pt x="1504296" y="0"/>
                  <a:pt x="1625600" y="121304"/>
                  <a:pt x="1625600" y="270939"/>
                </a:cubicBezTo>
                <a:lnTo>
                  <a:pt x="1625600" y="1354661"/>
                </a:lnTo>
                <a:cubicBezTo>
                  <a:pt x="1625600" y="1504296"/>
                  <a:pt x="1504296" y="1625600"/>
                  <a:pt x="1354661" y="1625600"/>
                </a:cubicBezTo>
                <a:lnTo>
                  <a:pt x="270939" y="1625600"/>
                </a:lnTo>
                <a:cubicBezTo>
                  <a:pt x="121304" y="1625600"/>
                  <a:pt x="0" y="1504296"/>
                  <a:pt x="0" y="1354661"/>
                </a:cubicBezTo>
                <a:lnTo>
                  <a:pt x="0" y="270939"/>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0795" tIns="170795" rIns="170795" bIns="170795" numCol="1" spcCol="1270" anchor="ctr" anchorCtr="0">
            <a:noAutofit/>
          </a:bodyPr>
          <a:lstStyle/>
          <a:p>
            <a:pPr lvl="0" algn="ctr" defTabSz="1600200">
              <a:lnSpc>
                <a:spcPct val="90000"/>
              </a:lnSpc>
              <a:spcBef>
                <a:spcPct val="0"/>
              </a:spcBef>
              <a:spcAft>
                <a:spcPct val="35000"/>
              </a:spcAft>
            </a:pPr>
            <a:r>
              <a:rPr lang="en-US" sz="3600" kern="1200" dirty="0" err="1">
                <a:latin typeface="Times New Roman" panose="02020603050405020304" pitchFamily="18" charset="0"/>
                <a:cs typeface="Times New Roman" panose="02020603050405020304" pitchFamily="18" charset="0"/>
              </a:rPr>
              <a:t>Vũ</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điệu</a:t>
            </a:r>
            <a:endParaRPr lang="en-US" sz="3600" kern="12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2"/>
          <a:srcRect r="17823"/>
          <a:stretch>
            <a:fillRect/>
          </a:stretch>
        </p:blipFill>
        <p:spPr>
          <a:xfrm>
            <a:off x="4480683" y="3222325"/>
            <a:ext cx="3161761" cy="2560334"/>
          </a:xfrm>
          <a:prstGeom prst="ellipse">
            <a:avLst/>
          </a:prstGeom>
          <a:ln>
            <a:noFill/>
          </a:ln>
          <a:effectLst>
            <a:softEdge rad="112500"/>
          </a:effectLst>
        </p:spPr>
      </p:pic>
      <p:sp>
        <p:nvSpPr>
          <p:cNvPr id="18" name="Curved Down Arrow 17"/>
          <p:cNvSpPr/>
          <p:nvPr/>
        </p:nvSpPr>
        <p:spPr>
          <a:xfrm rot="2667074">
            <a:off x="7181309" y="2730820"/>
            <a:ext cx="2024815" cy="567088"/>
          </a:xfrm>
          <a:prstGeom prst="curvedDownArrow">
            <a:avLst/>
          </a:prstGeom>
          <a:solidFill>
            <a:srgbClr val="3FF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Right Arrow 18"/>
          <p:cNvSpPr/>
          <p:nvPr/>
        </p:nvSpPr>
        <p:spPr>
          <a:xfrm rot="2940277">
            <a:off x="3688918" y="2041413"/>
            <a:ext cx="555012" cy="1816620"/>
          </a:xfrm>
          <a:prstGeom prst="curvedRightArrow">
            <a:avLst/>
          </a:prstGeom>
          <a:solidFill>
            <a:srgbClr val="3FF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fltVal val="0"/>
                                          </p:val>
                                        </p:tav>
                                        <p:tav tm="100000">
                                          <p:val>
                                            <p:strVal val="#ppt_w"/>
                                          </p:val>
                                        </p:tav>
                                      </p:tavLst>
                                    </p:anim>
                                    <p:anim calcmode="lin" valueType="num">
                                      <p:cBhvr>
                                        <p:cTn id="13" dur="1000" fill="hold"/>
                                        <p:tgtEl>
                                          <p:spTgt spid="32"/>
                                        </p:tgtEl>
                                        <p:attrNameLst>
                                          <p:attrName>ppt_h</p:attrName>
                                        </p:attrNameLst>
                                      </p:cBhvr>
                                      <p:tavLst>
                                        <p:tav tm="0">
                                          <p:val>
                                            <p:fltVal val="0"/>
                                          </p:val>
                                        </p:tav>
                                        <p:tav tm="100000">
                                          <p:val>
                                            <p:strVal val="#ppt_h"/>
                                          </p:val>
                                        </p:tav>
                                      </p:tavLst>
                                    </p:anim>
                                    <p:anim calcmode="lin" valueType="num">
                                      <p:cBhvr>
                                        <p:cTn id="14" dur="1000" fill="hold"/>
                                        <p:tgtEl>
                                          <p:spTgt spid="32"/>
                                        </p:tgtEl>
                                        <p:attrNameLst>
                                          <p:attrName>style.rotation</p:attrName>
                                        </p:attrNameLst>
                                      </p:cBhvr>
                                      <p:tavLst>
                                        <p:tav tm="0">
                                          <p:val>
                                            <p:fltVal val="90"/>
                                          </p:val>
                                        </p:tav>
                                        <p:tav tm="100000">
                                          <p:val>
                                            <p:fltVal val="0"/>
                                          </p:val>
                                        </p:tav>
                                      </p:tavLst>
                                    </p:anim>
                                    <p:animEffect transition="in" filter="fade">
                                      <p:cBhvr>
                                        <p:cTn id="15" dur="10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32"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6" name="Rectangle 5"/>
          <p:cNvSpPr/>
          <p:nvPr/>
        </p:nvSpPr>
        <p:spPr>
          <a:xfrm>
            <a:off x="1070074" y="165180"/>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54050" y="855777"/>
            <a:ext cx="10858500" cy="104361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Tâm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trạng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Xúy</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Vân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bộc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lộ</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qua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lối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nói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điệu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vũ</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điệu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chỉ</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dẫn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sân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khấu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960604"/>
            <a:ext cx="7583948" cy="3490186"/>
          </a:xfrm>
          <a:prstGeom prst="rect">
            <a:avLst/>
          </a:prstGeom>
        </p:spPr>
        <p:txBody>
          <a:bodyPr wrap="square">
            <a:spAutoFit/>
          </a:bodyPr>
          <a:lstStyle/>
          <a:p>
            <a:pPr marL="457200" indent="-457200">
              <a:lnSpc>
                <a:spcPct val="115000"/>
              </a:lnSpc>
              <a:spcAft>
                <a:spcPts val="0"/>
              </a:spcAft>
              <a:buFont typeface="Wingdings" panose="05000000000000000000" pitchFamily="2" charset="2"/>
              <a:buChar char="v"/>
              <a:tabLst>
                <a:tab pos="1386840" algn="l"/>
              </a:tabLst>
            </a:pPr>
            <a:r>
              <a:rPr lang="en-US" sz="3200" dirty="0" err="1">
                <a:solidFill>
                  <a:srgbClr val="0D0D0D"/>
                </a:solidFill>
                <a:latin typeface="Times New Roman" panose="02020603050405020304" pitchFamily="18" charset="0"/>
                <a:ea typeface="MS Mincho"/>
              </a:rPr>
              <a:t>Chỉ</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dẫn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sân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khấu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khác</a:t>
            </a:r>
            <a:r>
              <a:rPr lang="en-US" sz="3200" dirty="0">
                <a:solidFill>
                  <a:srgbClr val="0D0D0D"/>
                </a:solidFill>
                <a:latin typeface="Times New Roman" panose="02020603050405020304" pitchFamily="18" charset="0"/>
                <a:ea typeface="MS Mincho"/>
              </a:rPr>
              <a:t>: </a:t>
            </a:r>
            <a:endParaRPr lang="en-US" sz="3200" dirty="0">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Đế</a:t>
            </a:r>
            <a:endParaRPr lang="en-US" sz="3200" dirty="0">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Tiếng</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trống</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nhịp</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nổi</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lên</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Xúy</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Vân</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múa</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điệu</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bắt</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nhện</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xe</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tơ</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dệt</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cửi</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Múa</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xong</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Xúy</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Vân</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hát</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lên</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rồi</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cười</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và</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hát</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điệu</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sa</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lệch</a:t>
            </a:r>
            <a:r>
              <a:rPr lang="en-US" sz="3200" i="1" dirty="0">
                <a:solidFill>
                  <a:srgbClr val="0D0D0D"/>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Xúy</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Vân</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vào</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vừa</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đi</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vừa</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cười</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điên</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dại</a:t>
            </a:r>
            <a:r>
              <a:rPr lang="en-US" sz="3200" i="1" dirty="0">
                <a:solidFill>
                  <a:srgbClr val="0D0D0D"/>
                </a:solidFill>
                <a:latin typeface="Times New Roman" panose="02020603050405020304" pitchFamily="18" charset="0"/>
                <a:ea typeface="MS Mincho"/>
              </a:rPr>
              <a:t>.</a:t>
            </a:r>
            <a:endParaRPr lang="en-US" sz="3200" dirty="0">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rotWithShape="1">
          <a:blip r:embed="rId2"/>
          <a:srcRect l="7079" t="9494" r="16844"/>
          <a:stretch>
            <a:fillRect/>
          </a:stretch>
        </p:blipFill>
        <p:spPr>
          <a:xfrm>
            <a:off x="8421738" y="1685289"/>
            <a:ext cx="3097162" cy="376550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
                                        <p:tgtEl>
                                          <p:spTgt spid="2">
                                            <p:txEl>
                                              <p:pRg st="0" end="0"/>
                                            </p:txEl>
                                          </p:spTgt>
                                        </p:tgtEl>
                                      </p:cBhvr>
                                    </p:animEffect>
                                    <p:anim calcmode="lin" valueType="num">
                                      <p:cBhvr>
                                        <p:cTn id="8"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
                                        <p:tgtEl>
                                          <p:spTgt spid="2">
                                            <p:txEl>
                                              <p:pRg st="1" end="1"/>
                                            </p:txEl>
                                          </p:spTgt>
                                        </p:tgtEl>
                                      </p:cBhvr>
                                    </p:animEffect>
                                    <p:anim calcmode="lin" valueType="num">
                                      <p:cBhvr>
                                        <p:cTn id="17"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
                                        <p:tgtEl>
                                          <p:spTgt spid="2">
                                            <p:txEl>
                                              <p:pRg st="2" end="2"/>
                                            </p:txEl>
                                          </p:spTgt>
                                        </p:tgtEl>
                                      </p:cBhvr>
                                    </p:animEffect>
                                    <p:anim calcmode="lin" valueType="num">
                                      <p:cBhvr>
                                        <p:cTn id="26"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
                                        <p:tgtEl>
                                          <p:spTgt spid="2">
                                            <p:txEl>
                                              <p:pRg st="3" end="3"/>
                                            </p:txEl>
                                          </p:spTgt>
                                        </p:tgtEl>
                                      </p:cBhvr>
                                    </p:animEffect>
                                    <p:anim calcmode="lin" valueType="num">
                                      <p:cBhvr>
                                        <p:cTn id="35" dur="4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6" name="Rectangle 5"/>
          <p:cNvSpPr/>
          <p:nvPr/>
        </p:nvSpPr>
        <p:spPr>
          <a:xfrm>
            <a:off x="1070074" y="165180"/>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54050" y="855777"/>
            <a:ext cx="10858500" cy="104361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Tâm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trạng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Xúy</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Vân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bộc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lộ</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qua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lối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nói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điệu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vũ</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điệu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chỉ</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dẫn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sân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khấu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8" name="Picture 7"/>
          <p:cNvPicPr>
            <a:picLocks noChangeAspect="1"/>
          </p:cNvPicPr>
          <p:nvPr/>
        </p:nvPicPr>
        <p:blipFill rotWithShape="1">
          <a:blip r:embed="rId2"/>
          <a:srcRect l="7079" t="9494" r="16844"/>
          <a:stretch>
            <a:fillRect/>
          </a:stretch>
        </p:blipFill>
        <p:spPr>
          <a:xfrm>
            <a:off x="7861299" y="1766661"/>
            <a:ext cx="3097162" cy="404081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1011082" y="2599441"/>
            <a:ext cx="6654799" cy="2640723"/>
          </a:xfrm>
          <a:prstGeom prst="rect">
            <a:avLst/>
          </a:prstGeom>
        </p:spPr>
        <p:txBody>
          <a:bodyPr wrap="square">
            <a:spAutoFit/>
          </a:bodyPr>
          <a:lstStyle/>
          <a:p>
            <a:pPr>
              <a:lnSpc>
                <a:spcPct val="115000"/>
              </a:lnSpc>
              <a:spcAft>
                <a:spcPts val="0"/>
              </a:spcAft>
              <a:tabLst>
                <a:tab pos="1386840" algn="l"/>
              </a:tabLst>
            </a:pPr>
            <a:r>
              <a:rPr lang="en-US" sz="3600" dirty="0" err="1">
                <a:solidFill>
                  <a:srgbClr val="0D0D0D"/>
                </a:solidFill>
                <a:latin typeface="Times New Roman" panose="02020603050405020304" pitchFamily="18" charset="0"/>
                <a:ea typeface="MS Mincho"/>
              </a:rPr>
              <a:t>Lời</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nói</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lời</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hát</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khi</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giả</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dại</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Những</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câu</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điên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dại</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không</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nhiều</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mà</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ngược</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lại</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rất</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tỉnh</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táo</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lúc</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bóng</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gió</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lúc</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xa</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xôi</a:t>
            </a:r>
            <a:r>
              <a:rPr lang="en-US" sz="3600" dirty="0">
                <a:solidFill>
                  <a:srgbClr val="0D0D0D"/>
                </a:solidFill>
                <a:latin typeface="Times New Roman" panose="02020603050405020304" pitchFamily="18" charset="0"/>
                <a:ea typeface="MS Mincho"/>
              </a:rPr>
              <a:t>  </a:t>
            </a:r>
            <a:r>
              <a:rPr lang="en-US" sz="3600" dirty="0">
                <a:solidFill>
                  <a:srgbClr val="0D0D0D"/>
                </a:solidFill>
                <a:latin typeface="Times New Roman" panose="02020603050405020304" pitchFamily="18" charset="0"/>
                <a:ea typeface="MS Mincho"/>
                <a:sym typeface="Wingdings" panose="05000000000000000000" pitchFamily="2" charset="2"/>
              </a:rPr>
              <a:t></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tâm</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trạng</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thật</a:t>
            </a:r>
            <a:r>
              <a:rPr lang="en-US" sz="3600" dirty="0">
                <a:solidFill>
                  <a:srgbClr val="0D0D0D"/>
                </a:solidFill>
                <a:latin typeface="Times New Roman" panose="02020603050405020304" pitchFamily="18" charset="0"/>
                <a:ea typeface="MS Mincho"/>
              </a:rPr>
              <a:t>.</a:t>
            </a:r>
            <a:endParaRPr lang="en-US" sz="3600" dirty="0">
              <a:effectLst/>
              <a:latin typeface="Times New Roman" panose="02020603050405020304" pitchFamily="18" charset="0"/>
              <a:ea typeface="Times New Roman" panose="02020603050405020304" pitchFamily="18" charset="0"/>
            </a:endParaRPr>
          </a:p>
        </p:txBody>
      </p:sp>
      <p:grpSp>
        <p:nvGrpSpPr>
          <p:cNvPr id="10" name="Group 9"/>
          <p:cNvGrpSpPr/>
          <p:nvPr/>
        </p:nvGrpSpPr>
        <p:grpSpPr>
          <a:xfrm>
            <a:off x="368506" y="2713703"/>
            <a:ext cx="574157" cy="442452"/>
            <a:chOff x="339216" y="2846438"/>
            <a:chExt cx="574157" cy="442452"/>
          </a:xfrm>
          <a:solidFill>
            <a:schemeClr val="accent2">
              <a:lumMod val="75000"/>
            </a:schemeClr>
          </a:solidFill>
        </p:grpSpPr>
        <p:sp>
          <p:nvSpPr>
            <p:cNvPr id="4" name="Chevron 3"/>
            <p:cNvSpPr/>
            <p:nvPr/>
          </p:nvSpPr>
          <p:spPr>
            <a:xfrm>
              <a:off x="339216" y="2846439"/>
              <a:ext cx="335933" cy="442451"/>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577440" y="2846438"/>
              <a:ext cx="335933" cy="442451"/>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6" name="Rectangle 5"/>
          <p:cNvSpPr/>
          <p:nvPr/>
        </p:nvSpPr>
        <p:spPr>
          <a:xfrm>
            <a:off x="1070074" y="165180"/>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p:cNvPicPr>
            <a:picLocks noChangeAspect="1"/>
          </p:cNvPicPr>
          <p:nvPr/>
        </p:nvPicPr>
        <p:blipFill>
          <a:blip r:embed="rId2"/>
          <a:stretch>
            <a:fillRect/>
          </a:stretch>
        </p:blipFill>
        <p:spPr>
          <a:xfrm>
            <a:off x="587250" y="2163617"/>
            <a:ext cx="4714839" cy="3377380"/>
          </a:xfrm>
          <a:prstGeom prst="rect">
            <a:avLst/>
          </a:prstGeom>
        </p:spPr>
      </p:pic>
      <p:sp>
        <p:nvSpPr>
          <p:cNvPr id="14" name="Rectangle 13"/>
          <p:cNvSpPr/>
          <p:nvPr/>
        </p:nvSpPr>
        <p:spPr>
          <a:xfrm>
            <a:off x="1330224" y="1256295"/>
            <a:ext cx="3078087" cy="584775"/>
          </a:xfrm>
          <a:prstGeom prst="rect">
            <a:avLst/>
          </a:prstGeom>
        </p:spPr>
        <p:txBody>
          <a:bodyPr wrap="none">
            <a:spAutoFit/>
          </a:bodyPr>
          <a:lstStyle/>
          <a:p>
            <a:r>
              <a:rPr lang="en-US" sz="3200" b="1" dirty="0" err="1">
                <a:solidFill>
                  <a:srgbClr val="0070C0"/>
                </a:solidFill>
                <a:latin typeface="Times New Roman" panose="02020603050405020304" pitchFamily="18" charset="0"/>
                <a:ea typeface="MS Mincho"/>
              </a:rPr>
              <a:t>Thảo</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luận</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nhóm</a:t>
            </a:r>
            <a:endParaRPr lang="en-US" sz="3200" dirty="0"/>
          </a:p>
        </p:txBody>
      </p:sp>
      <p:sp>
        <p:nvSpPr>
          <p:cNvPr id="15" name="Rectangle 14"/>
          <p:cNvSpPr/>
          <p:nvPr/>
        </p:nvSpPr>
        <p:spPr>
          <a:xfrm>
            <a:off x="5612169" y="1880919"/>
            <a:ext cx="5655599" cy="4056495"/>
          </a:xfrm>
          <a:prstGeom prst="rect">
            <a:avLst/>
          </a:prstGeom>
        </p:spPr>
        <p:txBody>
          <a:bodyPr wrap="square">
            <a:spAutoFit/>
          </a:bodyPr>
          <a:lstStyle/>
          <a:p>
            <a:pPr>
              <a:lnSpc>
                <a:spcPct val="115000"/>
              </a:lnSpc>
              <a:spcAft>
                <a:spcPts val="0"/>
              </a:spcAft>
              <a:tabLst>
                <a:tab pos="1386840" algn="l"/>
              </a:tabLst>
            </a:pP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Nhóm</a:t>
            </a:r>
            <a:r>
              <a:rPr lang="en-US" sz="2800" b="1" dirty="0">
                <a:solidFill>
                  <a:srgbClr val="0070C0"/>
                </a:solidFill>
                <a:latin typeface="Times New Roman" panose="02020603050405020304" pitchFamily="18" charset="0"/>
                <a:ea typeface="MS Mincho"/>
              </a:rPr>
              <a:t> 1: </a:t>
            </a:r>
            <a:r>
              <a:rPr lang="pt-BR" sz="2800" dirty="0">
                <a:latin typeface="Times New Roman" panose="02020603050405020304" pitchFamily="18" charset="0"/>
                <a:ea typeface="Times New Roman" panose="02020603050405020304" pitchFamily="18" charset="0"/>
              </a:rPr>
              <a:t>Tìm hiểu tâm trạng của Xuý Vân qua lời nói lệch, vỉa.</a:t>
            </a:r>
            <a:endParaRPr lang="en-US" sz="2800" dirty="0">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Nhóm</a:t>
            </a:r>
            <a:r>
              <a:rPr lang="en-US" sz="2800" b="1" dirty="0">
                <a:solidFill>
                  <a:srgbClr val="0070C0"/>
                </a:solidFill>
                <a:latin typeface="Times New Roman" panose="02020603050405020304" pitchFamily="18" charset="0"/>
                <a:ea typeface="MS Mincho"/>
              </a:rPr>
              <a:t> 2: </a:t>
            </a:r>
            <a:r>
              <a:rPr lang="pt-BR" sz="2800" dirty="0">
                <a:latin typeface="Times New Roman" panose="02020603050405020304" pitchFamily="18" charset="0"/>
                <a:ea typeface="Times New Roman" panose="02020603050405020304" pitchFamily="18" charset="0"/>
              </a:rPr>
              <a:t>Tìm hiểu tâm trạng của Xuý Vân qua lời hát quá giang.</a:t>
            </a:r>
            <a:endParaRPr lang="en-US" sz="2800" dirty="0">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Nhóm</a:t>
            </a:r>
            <a:r>
              <a:rPr lang="en-US" sz="2800" b="1" dirty="0">
                <a:solidFill>
                  <a:srgbClr val="0070C0"/>
                </a:solidFill>
                <a:latin typeface="Times New Roman" panose="02020603050405020304" pitchFamily="18" charset="0"/>
                <a:ea typeface="MS Mincho"/>
              </a:rPr>
              <a:t> 3: </a:t>
            </a:r>
            <a:r>
              <a:rPr lang="pt-BR" sz="2800" dirty="0">
                <a:latin typeface="Times New Roman" panose="02020603050405020304" pitchFamily="18" charset="0"/>
                <a:ea typeface="Times New Roman" panose="02020603050405020304" pitchFamily="18" charset="0"/>
              </a:rPr>
              <a:t>Tìm hiểu tâm trạng của Xuý Vân qua lời hát điệu con gà rừng.</a:t>
            </a:r>
            <a:endParaRPr lang="en-US" sz="2800" dirty="0">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Nhóm</a:t>
            </a:r>
            <a:r>
              <a:rPr lang="en-US" sz="2800" b="1" dirty="0">
                <a:solidFill>
                  <a:srgbClr val="0070C0"/>
                </a:solidFill>
                <a:latin typeface="Times New Roman" panose="02020603050405020304" pitchFamily="18" charset="0"/>
                <a:ea typeface="MS Mincho"/>
              </a:rPr>
              <a:t> 4: </a:t>
            </a:r>
            <a:r>
              <a:rPr lang="pt-BR" sz="2800" dirty="0">
                <a:latin typeface="Times New Roman" panose="02020603050405020304" pitchFamily="18" charset="0"/>
                <a:ea typeface="Times New Roman" panose="02020603050405020304" pitchFamily="18" charset="0"/>
              </a:rPr>
              <a:t>Tìm hiểu tâm trạng của Xuý Vân qua lời hát sắp, hát ngược.</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8766" y="118958"/>
            <a:ext cx="3928063" cy="584775"/>
          </a:xfrm>
          <a:prstGeom prst="rect">
            <a:avLst/>
          </a:prstGeom>
        </p:spPr>
        <p:txBody>
          <a:bodyPr wrap="none">
            <a:spAutoFit/>
          </a:bodyPr>
          <a:lstStyle/>
          <a:p>
            <a:r>
              <a:rPr lang="pt-BR" sz="3200" b="1" dirty="0">
                <a:solidFill>
                  <a:srgbClr val="FF0000"/>
                </a:solidFill>
                <a:latin typeface="Times New Roman" panose="02020603050405020304" pitchFamily="18" charset="0"/>
                <a:ea typeface="Times New Roman" panose="02020603050405020304" pitchFamily="18" charset="0"/>
              </a:rPr>
              <a:t>PHIẾU HỌC TẬP 03</a:t>
            </a:r>
            <a:endParaRPr lang="en-US" sz="3200" dirty="0"/>
          </a:p>
        </p:txBody>
      </p:sp>
      <p:graphicFrame>
        <p:nvGraphicFramePr>
          <p:cNvPr id="5" name="Table 4"/>
          <p:cNvGraphicFramePr>
            <a:graphicFrameLocks noGrp="1"/>
          </p:cNvGraphicFramePr>
          <p:nvPr/>
        </p:nvGraphicFramePr>
        <p:xfrm>
          <a:off x="309716" y="715011"/>
          <a:ext cx="11724967" cy="5993892"/>
        </p:xfrm>
        <a:graphic>
          <a:graphicData uri="http://schemas.openxmlformats.org/drawingml/2006/table">
            <a:tbl>
              <a:tblPr firstRow="1" firstCol="1" bandRow="1"/>
              <a:tblGrid>
                <a:gridCol w="1076632">
                  <a:extLst>
                    <a:ext uri="{9D8B030D-6E8A-4147-A177-3AD203B41FA5}">
                      <a16:colId xmlns:a16="http://schemas.microsoft.com/office/drawing/2014/main" val="20000"/>
                    </a:ext>
                  </a:extLst>
                </a:gridCol>
                <a:gridCol w="3421626">
                  <a:extLst>
                    <a:ext uri="{9D8B030D-6E8A-4147-A177-3AD203B41FA5}">
                      <a16:colId xmlns:a16="http://schemas.microsoft.com/office/drawing/2014/main" val="20001"/>
                    </a:ext>
                  </a:extLst>
                </a:gridCol>
                <a:gridCol w="5309420">
                  <a:extLst>
                    <a:ext uri="{9D8B030D-6E8A-4147-A177-3AD203B41FA5}">
                      <a16:colId xmlns:a16="http://schemas.microsoft.com/office/drawing/2014/main" val="20002"/>
                    </a:ext>
                  </a:extLst>
                </a:gridCol>
                <a:gridCol w="1917289">
                  <a:extLst>
                    <a:ext uri="{9D8B030D-6E8A-4147-A177-3AD203B41FA5}">
                      <a16:colId xmlns:a16="http://schemas.microsoft.com/office/drawing/2014/main" val="20003"/>
                    </a:ext>
                  </a:extLst>
                </a:gridCol>
              </a:tblGrid>
              <a:tr h="0">
                <a:tc gridSpan="4">
                  <a:txBody>
                    <a:bodyPr/>
                    <a:lstStyle/>
                    <a:p>
                      <a:pPr algn="ctr">
                        <a:lnSpc>
                          <a:spcPct val="115000"/>
                        </a:lnSpc>
                        <a:spcAft>
                          <a:spcPts val="0"/>
                        </a:spcAft>
                      </a:pPr>
                      <a:r>
                        <a:rPr lang="en-US" sz="1800" b="1" dirty="0" err="1">
                          <a:solidFill>
                            <a:srgbClr val="C00000"/>
                          </a:solidFill>
                          <a:effectLst/>
                          <a:latin typeface="Times New Roman" panose="02020603050405020304" pitchFamily="18" charset="0"/>
                          <a:ea typeface="MS Mincho"/>
                          <a:cs typeface="Times New Roman" panose="02020603050405020304" pitchFamily="18" charset="0"/>
                        </a:rPr>
                        <a:t>Tìm</a:t>
                      </a:r>
                      <a:r>
                        <a:rPr lang="en-US" sz="1800" b="1" dirty="0">
                          <a:solidFill>
                            <a:srgbClr val="C0000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C00000"/>
                          </a:solidFill>
                          <a:effectLst/>
                          <a:latin typeface="Times New Roman" panose="02020603050405020304" pitchFamily="18" charset="0"/>
                          <a:ea typeface="MS Mincho"/>
                          <a:cs typeface="Times New Roman" panose="02020603050405020304" pitchFamily="18" charset="0"/>
                        </a:rPr>
                        <a:t>hiểu</a:t>
                      </a:r>
                      <a:r>
                        <a:rPr lang="en-US" sz="1800" b="1" dirty="0">
                          <a:solidFill>
                            <a:srgbClr val="C0000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C00000"/>
                          </a:solidFill>
                          <a:effectLst/>
                          <a:latin typeface="Times New Roman" panose="02020603050405020304" pitchFamily="18" charset="0"/>
                          <a:ea typeface="MS Mincho"/>
                          <a:cs typeface="Times New Roman" panose="02020603050405020304" pitchFamily="18" charset="0"/>
                        </a:rPr>
                        <a:t>diễn</a:t>
                      </a:r>
                      <a:r>
                        <a:rPr lang="en-US" sz="1800" b="1" dirty="0">
                          <a:solidFill>
                            <a:srgbClr val="C0000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C00000"/>
                          </a:solidFill>
                          <a:effectLst/>
                          <a:latin typeface="Times New Roman" panose="02020603050405020304" pitchFamily="18" charset="0"/>
                          <a:ea typeface="MS Mincho"/>
                          <a:cs typeface="Times New Roman" panose="02020603050405020304" pitchFamily="18" charset="0"/>
                        </a:rPr>
                        <a:t>biến</a:t>
                      </a:r>
                      <a:r>
                        <a:rPr lang="en-US" sz="1800" b="1" dirty="0">
                          <a:solidFill>
                            <a:srgbClr val="C0000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C00000"/>
                          </a:solidFill>
                          <a:effectLst/>
                          <a:latin typeface="Times New Roman" panose="02020603050405020304" pitchFamily="18" charset="0"/>
                          <a:ea typeface="MS Mincho"/>
                          <a:cs typeface="Times New Roman" panose="02020603050405020304" pitchFamily="18" charset="0"/>
                        </a:rPr>
                        <a:t>tâm</a:t>
                      </a:r>
                      <a:r>
                        <a:rPr lang="en-US" sz="1800" b="1" dirty="0">
                          <a:solidFill>
                            <a:srgbClr val="C0000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C00000"/>
                          </a:solidFill>
                          <a:effectLst/>
                          <a:latin typeface="Times New Roman" panose="02020603050405020304" pitchFamily="18" charset="0"/>
                          <a:ea typeface="MS Mincho"/>
                          <a:cs typeface="Times New Roman" panose="02020603050405020304" pitchFamily="18" charset="0"/>
                        </a:rPr>
                        <a:t>trạng</a:t>
                      </a:r>
                      <a:r>
                        <a:rPr lang="en-US" sz="1800" b="1" dirty="0">
                          <a:solidFill>
                            <a:srgbClr val="C0000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C00000"/>
                          </a:solidFill>
                          <a:effectLst/>
                          <a:latin typeface="Times New Roman" panose="02020603050405020304" pitchFamily="18" charset="0"/>
                          <a:ea typeface="MS Mincho"/>
                          <a:cs typeface="Times New Roman" panose="02020603050405020304" pitchFamily="18" charset="0"/>
                        </a:rPr>
                        <a:t>của</a:t>
                      </a:r>
                      <a:r>
                        <a:rPr lang="en-US" sz="1800" b="1" dirty="0">
                          <a:solidFill>
                            <a:srgbClr val="C0000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C00000"/>
                          </a:solidFill>
                          <a:effectLst/>
                          <a:latin typeface="Times New Roman" panose="02020603050405020304" pitchFamily="18" charset="0"/>
                          <a:ea typeface="MS Mincho"/>
                          <a:cs typeface="Times New Roman" panose="02020603050405020304" pitchFamily="18" charset="0"/>
                        </a:rPr>
                        <a:t>Xúy</a:t>
                      </a:r>
                      <a:r>
                        <a:rPr lang="en-US" sz="1800" b="1" dirty="0">
                          <a:solidFill>
                            <a:srgbClr val="C0000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C00000"/>
                          </a:solidFill>
                          <a:effectLst/>
                          <a:latin typeface="Times New Roman" panose="02020603050405020304" pitchFamily="18" charset="0"/>
                          <a:ea typeface="MS Mincho"/>
                          <a:cs typeface="Times New Roman" panose="02020603050405020304" pitchFamily="18" charset="0"/>
                        </a:rPr>
                        <a:t>Vân</a:t>
                      </a:r>
                      <a:r>
                        <a:rPr lang="en-US" sz="1800" b="1" dirty="0">
                          <a:solidFill>
                            <a:srgbClr val="C0000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C00000"/>
                          </a:solidFill>
                          <a:effectLst/>
                          <a:latin typeface="Times New Roman" panose="02020603050405020304" pitchFamily="18" charset="0"/>
                          <a:ea typeface="MS Mincho"/>
                          <a:cs typeface="Times New Roman" panose="02020603050405020304" pitchFamily="18" charset="0"/>
                        </a:rPr>
                        <a:t>trong</a:t>
                      </a:r>
                      <a:r>
                        <a:rPr lang="en-US" sz="1800" b="1" dirty="0">
                          <a:solidFill>
                            <a:srgbClr val="C0000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C00000"/>
                          </a:solidFill>
                          <a:effectLst/>
                          <a:latin typeface="Times New Roman" panose="02020603050405020304" pitchFamily="18" charset="0"/>
                          <a:ea typeface="MS Mincho"/>
                          <a:cs typeface="Times New Roman" panose="02020603050405020304" pitchFamily="18" charset="0"/>
                        </a:rPr>
                        <a:t>đoạn</a:t>
                      </a:r>
                      <a:r>
                        <a:rPr lang="en-US" sz="1800" b="1" dirty="0">
                          <a:solidFill>
                            <a:srgbClr val="C0000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C00000"/>
                          </a:solidFill>
                          <a:effectLst/>
                          <a:latin typeface="Times New Roman" panose="02020603050405020304" pitchFamily="18" charset="0"/>
                          <a:ea typeface="MS Mincho"/>
                          <a:cs typeface="Times New Roman" panose="02020603050405020304" pitchFamily="18" charset="0"/>
                        </a:rPr>
                        <a:t>trích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Đọc</a:t>
                      </a:r>
                      <a:r>
                        <a:rPr lang="en-US" sz="1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văn</a:t>
                      </a:r>
                      <a:r>
                        <a:rPr lang="en-US" sz="1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bản</a:t>
                      </a:r>
                      <a:r>
                        <a:rPr lang="en-US" sz="1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và</a:t>
                      </a:r>
                      <a:r>
                        <a:rPr lang="en-US" sz="1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trả</a:t>
                      </a:r>
                      <a:r>
                        <a:rPr lang="en-US" sz="1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lời</a:t>
                      </a:r>
                      <a:r>
                        <a:rPr lang="en-US" sz="1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các</a:t>
                      </a:r>
                      <a:r>
                        <a:rPr lang="en-US" sz="1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câu</a:t>
                      </a:r>
                      <a:r>
                        <a:rPr lang="en-US" sz="1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hỏi</a:t>
                      </a:r>
                      <a:r>
                        <a:rPr lang="en-US" sz="1800" b="1" dirty="0">
                          <a:solidFill>
                            <a:srgbClr val="0D0D0D"/>
                          </a:solidFill>
                          <a:effectLst/>
                          <a:latin typeface="Times New Roman" panose="02020603050405020304" pitchFamily="18" charset="0"/>
                          <a:ea typeface="MS Mincho"/>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FF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ctr">
                        <a:lnSpc>
                          <a:spcPct val="115000"/>
                        </a:lnSpc>
                        <a:spcAft>
                          <a:spcPts val="0"/>
                        </a:spcAft>
                      </a:pPr>
                      <a:r>
                        <a:rPr lang="en-US" sz="1800" b="1">
                          <a:solidFill>
                            <a:srgbClr val="0D0D0D"/>
                          </a:solidFill>
                          <a:effectLst/>
                          <a:latin typeface="Times New Roman" panose="02020603050405020304" pitchFamily="18" charset="0"/>
                          <a:ea typeface="MS Mincho"/>
                          <a:cs typeface="Times New Roman" panose="02020603050405020304" pitchFamily="18" charset="0"/>
                        </a:rPr>
                        <a:t>Nhóm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FFCF"/>
                    </a:solidFill>
                  </a:tcPr>
                </a:tc>
                <a:tc>
                  <a:txBody>
                    <a:bodyPr/>
                    <a:lstStyle/>
                    <a:p>
                      <a:pPr algn="ctr">
                        <a:lnSpc>
                          <a:spcPct val="115000"/>
                        </a:lnSpc>
                        <a:spcAft>
                          <a:spcPts val="0"/>
                        </a:spcAft>
                      </a:pP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Nhiệm</a:t>
                      </a:r>
                      <a:r>
                        <a:rPr lang="en-US" sz="1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vụ</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FFCF"/>
                    </a:solidFill>
                  </a:tcPr>
                </a:tc>
                <a:tc>
                  <a:txBody>
                    <a:bodyPr/>
                    <a:lstStyle/>
                    <a:p>
                      <a:pPr algn="ctr">
                        <a:lnSpc>
                          <a:spcPct val="115000"/>
                        </a:lnSpc>
                        <a:spcAft>
                          <a:spcPts val="0"/>
                        </a:spcAft>
                      </a:pPr>
                      <a:r>
                        <a:rPr lang="en-US" sz="1800" b="1">
                          <a:solidFill>
                            <a:srgbClr val="0D0D0D"/>
                          </a:solidFill>
                          <a:effectLst/>
                          <a:latin typeface="Times New Roman" panose="02020603050405020304" pitchFamily="18" charset="0"/>
                          <a:ea typeface="MS Mincho"/>
                          <a:cs typeface="Times New Roman" panose="02020603050405020304" pitchFamily="18" charset="0"/>
                        </a:rPr>
                        <a:t>Câu hỏi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FFCF"/>
                    </a:solidFill>
                  </a:tcPr>
                </a:tc>
                <a:tc>
                  <a:txBody>
                    <a:bodyPr/>
                    <a:lstStyle/>
                    <a:p>
                      <a:pPr algn="ctr">
                        <a:lnSpc>
                          <a:spcPct val="115000"/>
                        </a:lnSpc>
                        <a:spcAft>
                          <a:spcPts val="0"/>
                        </a:spcAft>
                      </a:pPr>
                      <a:r>
                        <a:rPr lang="en-US" sz="1800" b="1">
                          <a:solidFill>
                            <a:srgbClr val="0D0D0D"/>
                          </a:solidFill>
                          <a:effectLst/>
                          <a:latin typeface="Times New Roman" panose="02020603050405020304" pitchFamily="18" charset="0"/>
                          <a:ea typeface="MS Mincho"/>
                          <a:cs typeface="Times New Roman" panose="02020603050405020304" pitchFamily="18" charset="0"/>
                        </a:rPr>
                        <a:t>Đáp án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FFCF"/>
                    </a:solidFill>
                  </a:tcPr>
                </a:tc>
                <a:extLst>
                  <a:ext uri="{0D108BD9-81ED-4DB2-BD59-A6C34878D82A}">
                    <a16:rowId xmlns:a16="http://schemas.microsoft.com/office/drawing/2014/main" val="10001"/>
                  </a:ext>
                </a:extLst>
              </a:tr>
              <a:tr h="202986">
                <a:tc>
                  <a:txBody>
                    <a:bodyPr/>
                    <a:lstStyle/>
                    <a:p>
                      <a:pPr algn="ctr">
                        <a:lnSpc>
                          <a:spcPct val="115000"/>
                        </a:lnSpc>
                        <a:spcAft>
                          <a:spcPts val="0"/>
                        </a:spcAft>
                      </a:pPr>
                      <a:r>
                        <a:rPr lang="en-US" sz="1800" b="1" dirty="0">
                          <a:solidFill>
                            <a:srgbClr val="0D0D0D"/>
                          </a:solidFill>
                          <a:effectLst/>
                          <a:latin typeface="Times New Roman" panose="02020603050405020304" pitchFamily="18" charset="0"/>
                          <a:ea typeface="MS Mincho"/>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BD"/>
                    </a:solidFill>
                  </a:tcPr>
                </a:tc>
                <a:tc>
                  <a:txBody>
                    <a:bodyPr/>
                    <a:lstStyle/>
                    <a:p>
                      <a:pPr>
                        <a:lnSpc>
                          <a:spcPct val="115000"/>
                        </a:lnSpc>
                        <a:spcAft>
                          <a:spcPts val="0"/>
                        </a:spcAft>
                      </a:pP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Tâm</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trạng</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Xúy</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Vân</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qua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lời</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nói</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lệch</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vỉa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panose="02020603050405020304" pitchFamily="18" charset="0"/>
                        <a:buChar char="-"/>
                      </a:pP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Xúy</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Vân</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cất</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tiếng</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than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với</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ai</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pP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Lời</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gọi</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đò</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Xúy</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Vân</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thể</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hiện</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tâm</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trạng</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gì</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2141">
                <a:tc>
                  <a:txBody>
                    <a:bodyPr/>
                    <a:lstStyle/>
                    <a:p>
                      <a:pPr algn="ctr">
                        <a:lnSpc>
                          <a:spcPct val="115000"/>
                        </a:lnSpc>
                        <a:spcAft>
                          <a:spcPts val="0"/>
                        </a:spcAft>
                      </a:pPr>
                      <a:r>
                        <a:rPr lang="en-US" sz="1800" b="1" dirty="0">
                          <a:solidFill>
                            <a:srgbClr val="0D0D0D"/>
                          </a:solidFill>
                          <a:effectLst/>
                          <a:latin typeface="Times New Roman" panose="02020603050405020304" pitchFamily="18" charset="0"/>
                          <a:ea typeface="MS Mincho"/>
                          <a:cs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BD"/>
                    </a:solidFill>
                  </a:tcPr>
                </a:tc>
                <a:tc>
                  <a:txBody>
                    <a:bodyPr/>
                    <a:lstStyle/>
                    <a:p>
                      <a:pPr>
                        <a:lnSpc>
                          <a:spcPct val="115000"/>
                        </a:lnSpc>
                        <a:spcAft>
                          <a:spcPts val="0"/>
                        </a:spcAft>
                      </a:pPr>
                      <a:r>
                        <a:rPr lang="en-US" sz="1800" b="1">
                          <a:solidFill>
                            <a:srgbClr val="0070C0"/>
                          </a:solidFill>
                          <a:effectLst/>
                          <a:latin typeface="Times New Roman" panose="02020603050405020304" pitchFamily="18" charset="0"/>
                          <a:ea typeface="MS Mincho"/>
                          <a:cs typeface="Times New Roman" panose="02020603050405020304" pitchFamily="18" charset="0"/>
                        </a:rPr>
                        <a:t>Tâm trạng Xúy Vân qua lời hát quá giang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panose="02020603050405020304" pitchFamily="18" charset="0"/>
                        <a:buChar char="-"/>
                      </a:pPr>
                      <a:r>
                        <a:rPr lang="en-US" sz="1800" i="1" dirty="0">
                          <a:solidFill>
                            <a:srgbClr val="0D0D0D"/>
                          </a:solidFill>
                          <a:effectLst/>
                          <a:latin typeface="Times New Roman" panose="02020603050405020304" pitchFamily="18" charset="0"/>
                          <a:ea typeface="MS Mincho"/>
                          <a:cs typeface="Times New Roman" panose="02020603050405020304" pitchFamily="18" charset="0"/>
                        </a:rPr>
                        <a:t>Ở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lời</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hát</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quá</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giang</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Xúy</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Vân</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đã</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bộc</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lộ</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tâm</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sự</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gì</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pP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Lời</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van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xin</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đó</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cho</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thấy</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nỗi</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niềm</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gì</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nhân</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vật</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pP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Xúy</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Vân</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muốn</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chỉ</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ai</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là</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người</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trăng</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gió</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và</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muốn</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nhắc</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nhở</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ai</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giữ</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lấy</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đạo</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hằng</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5324">
                <a:tc>
                  <a:txBody>
                    <a:bodyPr/>
                    <a:lstStyle/>
                    <a:p>
                      <a:pPr algn="ctr">
                        <a:lnSpc>
                          <a:spcPct val="115000"/>
                        </a:lnSpc>
                        <a:spcAft>
                          <a:spcPts val="0"/>
                        </a:spcAft>
                      </a:pPr>
                      <a:r>
                        <a:rPr lang="en-US" sz="1800" b="1" dirty="0">
                          <a:solidFill>
                            <a:srgbClr val="0D0D0D"/>
                          </a:solidFill>
                          <a:effectLst/>
                          <a:latin typeface="Times New Roman" panose="02020603050405020304" pitchFamily="18" charset="0"/>
                          <a:ea typeface="MS Mincho"/>
                          <a:cs typeface="Times New Roman" panose="02020603050405020304" pitchFamily="18" charset="0"/>
                        </a:rPr>
                        <a:t>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BD"/>
                    </a:solidFill>
                  </a:tcPr>
                </a:tc>
                <a:tc>
                  <a:txBody>
                    <a:bodyPr/>
                    <a:lstStyle/>
                    <a:p>
                      <a:pPr>
                        <a:lnSpc>
                          <a:spcPct val="115000"/>
                        </a:lnSpc>
                        <a:spcAft>
                          <a:spcPts val="0"/>
                        </a:spcAft>
                      </a:pP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Tâm</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trạng</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Xúy</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Vân</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qua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lời</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hát</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điệu</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con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gà</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rừng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Chỉ</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ra</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các</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hình</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ảnh</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thể</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hiện</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tình</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cảnh</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ước</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mơ</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và</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tâm</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trạng</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Xúy</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Vân</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9155">
                <a:tc rowSpan="2">
                  <a:txBody>
                    <a:bodyPr/>
                    <a:lstStyle/>
                    <a:p>
                      <a:pPr algn="ctr">
                        <a:lnSpc>
                          <a:spcPct val="115000"/>
                        </a:lnSpc>
                        <a:spcAft>
                          <a:spcPts val="0"/>
                        </a:spcAft>
                      </a:pPr>
                      <a:r>
                        <a:rPr lang="en-US" sz="1800" b="1">
                          <a:solidFill>
                            <a:srgbClr val="0D0D0D"/>
                          </a:solidFill>
                          <a:effectLst/>
                          <a:latin typeface="Times New Roman" panose="02020603050405020304" pitchFamily="18" charset="0"/>
                          <a:ea typeface="MS Mincho"/>
                          <a:cs typeface="Times New Roman" panose="02020603050405020304" pitchFamily="18" charset="0"/>
                        </a:rPr>
                        <a:t>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BD"/>
                    </a:solidFill>
                  </a:tcPr>
                </a:tc>
                <a:tc>
                  <a:txBody>
                    <a:bodyPr/>
                    <a:lstStyle/>
                    <a:p>
                      <a:pPr>
                        <a:lnSpc>
                          <a:spcPct val="115000"/>
                        </a:lnSpc>
                        <a:spcAft>
                          <a:spcPts val="0"/>
                        </a:spcAft>
                      </a:pP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Tâm</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trạng</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Xúy</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Vân</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trong</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lời</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hát</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sắp</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Chỉ</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ra</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hình</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ảnh</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ẩn</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dụ</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trong</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lời</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hát</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sắp</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Xúy</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Vân</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Qua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đó</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Xúy</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Vân</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muốn</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than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về</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điều</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gì</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5324">
                <a:tc vMerge="1">
                  <a:txBody>
                    <a:bodyPr/>
                    <a:lstStyle/>
                    <a:p>
                      <a:endParaRPr lang="en-US"/>
                    </a:p>
                  </a:txBody>
                  <a:tcPr/>
                </a:tc>
                <a:tc>
                  <a:txBody>
                    <a:bodyPr/>
                    <a:lstStyle/>
                    <a:p>
                      <a:pPr>
                        <a:lnSpc>
                          <a:spcPct val="115000"/>
                        </a:lnSpc>
                        <a:spcAft>
                          <a:spcPts val="0"/>
                        </a:spcAft>
                      </a:pP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Tâm</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trạng</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Xúy</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Vân</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trong</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lời</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hát</a:t>
                      </a:r>
                      <a:r>
                        <a:rPr lang="en-US" sz="1800" b="1" dirty="0">
                          <a:solidFill>
                            <a:srgbClr val="0070C0"/>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070C0"/>
                          </a:solidFill>
                          <a:effectLst/>
                          <a:latin typeface="Times New Roman" panose="02020603050405020304" pitchFamily="18" charset="0"/>
                          <a:ea typeface="MS Mincho"/>
                          <a:cs typeface="Times New Roman" panose="02020603050405020304" pitchFamily="18" charset="0"/>
                        </a:rPr>
                        <a:t>ngược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Xúy</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Vân</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gửi</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gắm</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những</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điều</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gì</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qua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những</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câu</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hát</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a:cs typeface="Times New Roman" panose="02020603050405020304" pitchFamily="18" charset="0"/>
                        </a:rPr>
                        <a:t>ngược</a:t>
                      </a:r>
                      <a:r>
                        <a:rPr lang="en-US" sz="1800" i="1" dirty="0">
                          <a:solidFill>
                            <a:srgbClr val="0D0D0D"/>
                          </a:solidFill>
                          <a:effectLst/>
                          <a:latin typeface="Times New Roman" panose="02020603050405020304" pitchFamily="18" charset="0"/>
                          <a:ea typeface="MS Mincho"/>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5324">
                <a:tc>
                  <a:txBody>
                    <a:bodyPr/>
                    <a:lstStyle/>
                    <a:p>
                      <a:pPr>
                        <a:lnSpc>
                          <a:spcPct val="115000"/>
                        </a:lnSpc>
                        <a:spcAft>
                          <a:spcPts val="0"/>
                        </a:spcAft>
                      </a:pPr>
                      <a:r>
                        <a:rPr lang="en-US" sz="1800" b="1">
                          <a:solidFill>
                            <a:srgbClr val="0D0D0D"/>
                          </a:solidFill>
                          <a:effectLst/>
                          <a:latin typeface="Times New Roman" panose="02020603050405020304" pitchFamily="18" charset="0"/>
                          <a:ea typeface="MS Mincho"/>
                          <a:cs typeface="Times New Roman" panose="02020603050405020304" pitchFamily="18" charset="0"/>
                        </a:rPr>
                        <a:t>Câu hỏi chung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BD"/>
                    </a:solidFill>
                  </a:tcPr>
                </a:tc>
                <a:tc gridSpan="2">
                  <a:txBody>
                    <a:bodyPr/>
                    <a:lstStyle/>
                    <a:p>
                      <a:pPr>
                        <a:lnSpc>
                          <a:spcPct val="115000"/>
                        </a:lnSpc>
                        <a:spcAft>
                          <a:spcPts val="0"/>
                        </a:spcAft>
                      </a:pP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Em</a:t>
                      </a:r>
                      <a:r>
                        <a:rPr lang="en-US" sz="1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có</a:t>
                      </a:r>
                      <a:r>
                        <a:rPr lang="en-US" sz="1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nhận</a:t>
                      </a:r>
                      <a:r>
                        <a:rPr lang="en-US" sz="1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xét</a:t>
                      </a:r>
                      <a:r>
                        <a:rPr lang="en-US" sz="1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gì</a:t>
                      </a:r>
                      <a:r>
                        <a:rPr lang="en-US" sz="1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1800" b="1" dirty="0" err="1">
                          <a:solidFill>
                            <a:srgbClr val="0D0D0D"/>
                          </a:solidFill>
                          <a:effectLst/>
                          <a:latin typeface="Times New Roman" panose="02020603050405020304" pitchFamily="18" charset="0"/>
                          <a:ea typeface="MS Mincho"/>
                          <a:cs typeface="Times New Roman" panose="02020603050405020304" pitchFamily="18" charset="0"/>
                        </a:rPr>
                        <a:t>về</a:t>
                      </a:r>
                      <a:r>
                        <a:rPr lang="en-US" sz="1800" b="1" dirty="0">
                          <a:solidFill>
                            <a:srgbClr val="0D0D0D"/>
                          </a:solidFill>
                          <a:effectLst/>
                          <a:latin typeface="Times New Roman" panose="02020603050405020304" pitchFamily="18" charset="0"/>
                          <a:ea typeface="MS Mincho"/>
                          <a:cs typeface="Times New Roman" panose="02020603050405020304" pitchFamily="18" charset="0"/>
                        </a:rPr>
                        <a:t> </a:t>
                      </a:r>
                      <a:r>
                        <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rPr>
                        <a:t>những yếu tố của nghệ thuật chèo dùng để miêu tả diễn biến tâm lí nhân vật trong đoạn trích?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BFF"/>
                    </a:solidFill>
                  </a:tcPr>
                </a:tc>
                <a:tc hMerge="1">
                  <a:txBody>
                    <a:bodyPr/>
                    <a:lstStyle/>
                    <a:p>
                      <a:endParaRPr lang="en-US"/>
                    </a:p>
                  </a:txBody>
                  <a:tcPr/>
                </a:tc>
                <a:tc>
                  <a:txBody>
                    <a:bodyPr/>
                    <a:lstStyle/>
                    <a:p>
                      <a:endParaRPr lang="en-US" sz="1800" dirty="0"/>
                    </a:p>
                  </a:txBody>
                  <a:tcPr marL="32871" marR="32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BFF"/>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5" name="Rectangle 4"/>
          <p:cNvSpPr/>
          <p:nvPr/>
        </p:nvSpPr>
        <p:spPr>
          <a:xfrm>
            <a:off x="1070074" y="165180"/>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791728" y="794569"/>
            <a:ext cx="7236276" cy="658642"/>
          </a:xfrm>
          <a:prstGeom prst="rect">
            <a:avLst/>
          </a:prstGeom>
        </p:spPr>
        <p:txBody>
          <a:bodyPr wrap="none">
            <a:spAutoFit/>
          </a:bodyPr>
          <a:lstStyle/>
          <a:p>
            <a:pPr>
              <a:lnSpc>
                <a:spcPct val="115000"/>
              </a:lnSpc>
              <a:spcAft>
                <a:spcPts val="0"/>
              </a:spcAft>
              <a:tabLst>
                <a:tab pos="1386840" algn="l"/>
              </a:tabLst>
            </a:pPr>
            <a:r>
              <a:rPr lang="en-US" sz="3200" b="1" dirty="0">
                <a:solidFill>
                  <a:srgbClr val="7030A0"/>
                </a:solidFill>
                <a:latin typeface="Times New Roman" panose="02020603050405020304" pitchFamily="18" charset="0"/>
                <a:ea typeface="MS Mincho"/>
              </a:rPr>
              <a:t>a. Qua </a:t>
            </a:r>
            <a:r>
              <a:rPr lang="en-US" sz="3200" b="1" dirty="0" err="1">
                <a:solidFill>
                  <a:srgbClr val="7030A0"/>
                </a:solidFill>
                <a:latin typeface="Times New Roman" panose="02020603050405020304" pitchFamily="18" charset="0"/>
                <a:ea typeface="MS Mincho"/>
              </a:rPr>
              <a:t>lời</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nói</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lệch</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vỉa</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tiếng</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gọi</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chờ</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đò</a:t>
            </a:r>
            <a:r>
              <a:rPr lang="en-US" sz="3200" b="1" dirty="0">
                <a:solidFill>
                  <a:srgbClr val="7030A0"/>
                </a:solidFill>
                <a:latin typeface="Times New Roman" panose="02020603050405020304" pitchFamily="18" charset="0"/>
                <a:ea typeface="MS Mincho"/>
              </a:rPr>
              <a:t>)</a:t>
            </a:r>
            <a:endParaRPr lang="en-US" sz="32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60400" y="1453211"/>
            <a:ext cx="10845800" cy="5262979"/>
          </a:xfrm>
          <a:prstGeom prst="rect">
            <a:avLst/>
          </a:prstGeom>
        </p:spPr>
        <p:txBody>
          <a:bodyPr>
            <a:spAutoFit/>
          </a:bodyPr>
          <a:lstStyle/>
          <a:p>
            <a:pPr>
              <a:lnSpc>
                <a:spcPct val="150000"/>
              </a:lnSpc>
              <a:spcAft>
                <a:spcPts val="0"/>
              </a:spcAft>
              <a:tabLst>
                <a:tab pos="1386840" algn="l"/>
              </a:tabLst>
            </a:pPr>
            <a:r>
              <a:rPr lang="en-US" sz="3200" b="1" dirty="0">
                <a:solidFill>
                  <a:srgbClr val="7030A0"/>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Cất</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tiếng</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thở</a:t>
            </a:r>
            <a:r>
              <a:rPr lang="en-US" sz="3200" dirty="0">
                <a:solidFill>
                  <a:srgbClr val="262626"/>
                </a:solidFill>
                <a:latin typeface="Times New Roman" panose="02020603050405020304" pitchFamily="18" charset="0"/>
                <a:ea typeface="MS Mincho"/>
              </a:rPr>
              <a:t> than </a:t>
            </a:r>
            <a:r>
              <a:rPr lang="en-US" sz="3200" dirty="0" err="1">
                <a:solidFill>
                  <a:srgbClr val="262626"/>
                </a:solidFill>
                <a:latin typeface="Times New Roman" panose="02020603050405020304" pitchFamily="18" charset="0"/>
                <a:ea typeface="MS Mincho"/>
              </a:rPr>
              <a:t>cùng</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bà</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Nguyệt</a:t>
            </a:r>
            <a:r>
              <a:rPr lang="en-US" sz="3200" dirty="0">
                <a:solidFill>
                  <a:srgbClr val="262626"/>
                </a:solidFill>
                <a:latin typeface="Times New Roman" panose="02020603050405020304" pitchFamily="18" charset="0"/>
                <a:ea typeface="MS Mincho"/>
              </a:rPr>
              <a:t> - </a:t>
            </a:r>
            <a:r>
              <a:rPr lang="en-US" sz="3200" dirty="0" err="1">
                <a:solidFill>
                  <a:srgbClr val="262626"/>
                </a:solidFill>
                <a:latin typeface="Times New Roman" panose="02020603050405020304" pitchFamily="18" charset="0"/>
                <a:ea typeface="MS Mincho"/>
              </a:rPr>
              <a:t>người</a:t>
            </a:r>
            <a:r>
              <a:rPr lang="en-US" sz="3200" dirty="0">
                <a:solidFill>
                  <a:srgbClr val="262626"/>
                </a:solidFill>
                <a:latin typeface="Times New Roman" panose="02020603050405020304" pitchFamily="18" charset="0"/>
                <a:ea typeface="MS Mincho"/>
              </a:rPr>
              <a:t> se </a:t>
            </a:r>
            <a:r>
              <a:rPr lang="en-US" sz="3200" dirty="0" err="1">
                <a:solidFill>
                  <a:srgbClr val="262626"/>
                </a:solidFill>
                <a:latin typeface="Times New Roman" panose="02020603050405020304" pitchFamily="18" charset="0"/>
                <a:ea typeface="MS Mincho"/>
              </a:rPr>
              <a:t>duyên</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vợ</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chồng</a:t>
            </a:r>
            <a:r>
              <a:rPr lang="en-US" sz="3200" dirty="0">
                <a:solidFill>
                  <a:srgbClr val="262626"/>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a:lnSpc>
                <a:spcPct val="150000"/>
              </a:lnSpc>
              <a:spcAft>
                <a:spcPts val="0"/>
              </a:spcAft>
              <a:tabLst>
                <a:tab pos="1386840" algn="l"/>
              </a:tabLst>
            </a:pP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Tiếng</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gọi</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đò</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tha</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thiết</a:t>
            </a:r>
            <a:r>
              <a:rPr lang="en-US" sz="3200" dirty="0">
                <a:solidFill>
                  <a:srgbClr val="262626"/>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a:lnSpc>
                <a:spcPct val="150000"/>
              </a:lnSpc>
              <a:spcAft>
                <a:spcPts val="0"/>
              </a:spcAft>
              <a:tabLst>
                <a:tab pos="1386840" algn="l"/>
              </a:tabLst>
            </a:pP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hình</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ảnh</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ẩn</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dụ</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chuyến</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đò</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nhân</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duyên</a:t>
            </a:r>
            <a:endParaRPr lang="en-US" sz="3200" dirty="0">
              <a:latin typeface="Times New Roman" panose="02020603050405020304" pitchFamily="18" charset="0"/>
              <a:ea typeface="Times New Roman" panose="02020603050405020304" pitchFamily="18" charset="0"/>
            </a:endParaRPr>
          </a:p>
          <a:p>
            <a:pPr>
              <a:lnSpc>
                <a:spcPct val="150000"/>
              </a:lnSpc>
              <a:spcAft>
                <a:spcPts val="0"/>
              </a:spcAft>
              <a:tabLst>
                <a:tab pos="1386840" algn="l"/>
              </a:tabLst>
            </a:pP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hình</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ảnh</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cô</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gái</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càng</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chờ</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đợi</a:t>
            </a:r>
            <a:r>
              <a:rPr lang="en-US" sz="3200" dirty="0">
                <a:solidFill>
                  <a:srgbClr val="262626"/>
                </a:solidFill>
                <a:latin typeface="Times New Roman" panose="02020603050405020304" pitchFamily="18" charset="0"/>
                <a:ea typeface="MS Mincho"/>
              </a:rPr>
              <a:t>, con </a:t>
            </a:r>
            <a:r>
              <a:rPr lang="en-US" sz="3200" dirty="0" err="1">
                <a:solidFill>
                  <a:srgbClr val="262626"/>
                </a:solidFill>
                <a:latin typeface="Times New Roman" panose="02020603050405020304" pitchFamily="18" charset="0"/>
                <a:ea typeface="MS Mincho"/>
              </a:rPr>
              <a:t>đò</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càng</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không</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tới</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đã</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cụ</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thể</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hoá</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sự</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bẽ</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bàng</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lỡ</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dở</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của</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Xuý</a:t>
            </a:r>
            <a:r>
              <a:rPr lang="en-US" sz="3200" dirty="0">
                <a:solidFill>
                  <a:srgbClr val="262626"/>
                </a:solidFill>
                <a:latin typeface="Times New Roman" panose="02020603050405020304" pitchFamily="18" charset="0"/>
                <a:ea typeface="MS Mincho"/>
              </a:rPr>
              <a:t> </a:t>
            </a:r>
            <a:r>
              <a:rPr lang="en-US" sz="3200" dirty="0" err="1">
                <a:solidFill>
                  <a:srgbClr val="262626"/>
                </a:solidFill>
                <a:latin typeface="Times New Roman" panose="02020603050405020304" pitchFamily="18" charset="0"/>
                <a:ea typeface="MS Mincho"/>
              </a:rPr>
              <a:t>Vân</a:t>
            </a:r>
            <a:r>
              <a:rPr lang="en-US" sz="3200" dirty="0">
                <a:solidFill>
                  <a:srgbClr val="262626"/>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a:lnSpc>
                <a:spcPct val="150000"/>
              </a:lnSpc>
              <a:spcAft>
                <a:spcPts val="0"/>
              </a:spcAft>
              <a:tabLst>
                <a:tab pos="1386840" algn="l"/>
              </a:tabLst>
            </a:pPr>
            <a:r>
              <a:rPr lang="en-US" sz="3200" dirty="0">
                <a:solidFill>
                  <a:srgbClr val="262626"/>
                </a:solidFill>
                <a:latin typeface="Times New Roman" panose="02020603050405020304" pitchFamily="18" charset="0"/>
                <a:ea typeface="MS Mincho"/>
                <a:sym typeface="Wingdings" panose="05000000000000000000" pitchFamily="2" charset="2"/>
              </a:rPr>
              <a:t></a:t>
            </a:r>
            <a:r>
              <a:rPr lang="en-US" sz="3200" i="1" dirty="0" err="1">
                <a:solidFill>
                  <a:srgbClr val="262626"/>
                </a:solidFill>
                <a:latin typeface="Times New Roman" panose="02020603050405020304" pitchFamily="18" charset="0"/>
                <a:ea typeface="MS Mincho"/>
              </a:rPr>
              <a:t>Tâm</a:t>
            </a:r>
            <a:r>
              <a:rPr lang="en-US" sz="3200" i="1" dirty="0">
                <a:solidFill>
                  <a:srgbClr val="262626"/>
                </a:solidFill>
                <a:latin typeface="Times New Roman" panose="02020603050405020304" pitchFamily="18" charset="0"/>
                <a:ea typeface="MS Mincho"/>
              </a:rPr>
              <a:t> </a:t>
            </a:r>
            <a:r>
              <a:rPr lang="en-US" sz="3200" i="1" dirty="0" err="1">
                <a:solidFill>
                  <a:srgbClr val="262626"/>
                </a:solidFill>
                <a:latin typeface="Times New Roman" panose="02020603050405020304" pitchFamily="18" charset="0"/>
                <a:ea typeface="MS Mincho"/>
              </a:rPr>
              <a:t>trạng</a:t>
            </a:r>
            <a:r>
              <a:rPr lang="en-US" sz="3200" i="1" dirty="0">
                <a:solidFill>
                  <a:srgbClr val="262626"/>
                </a:solidFill>
                <a:latin typeface="Times New Roman" panose="02020603050405020304" pitchFamily="18" charset="0"/>
                <a:ea typeface="MS Mincho"/>
              </a:rPr>
              <a:t> </a:t>
            </a:r>
            <a:r>
              <a:rPr lang="en-US" sz="3200" i="1" dirty="0" err="1">
                <a:solidFill>
                  <a:srgbClr val="262626"/>
                </a:solidFill>
                <a:latin typeface="Times New Roman" panose="02020603050405020304" pitchFamily="18" charset="0"/>
                <a:ea typeface="MS Mincho"/>
              </a:rPr>
              <a:t>đau</a:t>
            </a:r>
            <a:r>
              <a:rPr lang="en-US" sz="3200" i="1" dirty="0">
                <a:solidFill>
                  <a:srgbClr val="262626"/>
                </a:solidFill>
                <a:latin typeface="Times New Roman" panose="02020603050405020304" pitchFamily="18" charset="0"/>
                <a:ea typeface="MS Mincho"/>
              </a:rPr>
              <a:t> </a:t>
            </a:r>
            <a:r>
              <a:rPr lang="en-US" sz="3200" i="1" dirty="0" err="1">
                <a:solidFill>
                  <a:srgbClr val="262626"/>
                </a:solidFill>
                <a:latin typeface="Times New Roman" panose="02020603050405020304" pitchFamily="18" charset="0"/>
                <a:ea typeface="MS Mincho"/>
              </a:rPr>
              <a:t>khổ</a:t>
            </a:r>
            <a:r>
              <a:rPr lang="en-US" sz="3200" i="1" dirty="0">
                <a:solidFill>
                  <a:srgbClr val="262626"/>
                </a:solidFill>
                <a:latin typeface="Times New Roman" panose="02020603050405020304" pitchFamily="18" charset="0"/>
                <a:ea typeface="MS Mincho"/>
              </a:rPr>
              <a:t> </a:t>
            </a:r>
            <a:r>
              <a:rPr lang="en-US" sz="3200" i="1" dirty="0" err="1">
                <a:solidFill>
                  <a:srgbClr val="262626"/>
                </a:solidFill>
                <a:latin typeface="Times New Roman" panose="02020603050405020304" pitchFamily="18" charset="0"/>
                <a:ea typeface="MS Mincho"/>
              </a:rPr>
              <a:t>vì</a:t>
            </a:r>
            <a:r>
              <a:rPr lang="en-US" sz="3200" i="1" dirty="0">
                <a:solidFill>
                  <a:srgbClr val="262626"/>
                </a:solidFill>
                <a:latin typeface="Times New Roman" panose="02020603050405020304" pitchFamily="18" charset="0"/>
                <a:ea typeface="MS Mincho"/>
              </a:rPr>
              <a:t> </a:t>
            </a:r>
            <a:r>
              <a:rPr lang="en-US" sz="3200" i="1" dirty="0" err="1">
                <a:solidFill>
                  <a:srgbClr val="262626"/>
                </a:solidFill>
                <a:latin typeface="Times New Roman" panose="02020603050405020304" pitchFamily="18" charset="0"/>
                <a:ea typeface="MS Mincho"/>
              </a:rPr>
              <a:t>mối</a:t>
            </a:r>
            <a:r>
              <a:rPr lang="en-US" sz="3200" i="1" dirty="0">
                <a:solidFill>
                  <a:srgbClr val="262626"/>
                </a:solidFill>
                <a:latin typeface="Times New Roman" panose="02020603050405020304" pitchFamily="18" charset="0"/>
                <a:ea typeface="MS Mincho"/>
              </a:rPr>
              <a:t> </a:t>
            </a:r>
            <a:r>
              <a:rPr lang="en-US" sz="3200" i="1" dirty="0" err="1">
                <a:solidFill>
                  <a:srgbClr val="262626"/>
                </a:solidFill>
                <a:latin typeface="Times New Roman" panose="02020603050405020304" pitchFamily="18" charset="0"/>
                <a:ea typeface="MS Mincho"/>
              </a:rPr>
              <a:t>tơ</a:t>
            </a:r>
            <a:r>
              <a:rPr lang="en-US" sz="3200" i="1" dirty="0">
                <a:solidFill>
                  <a:srgbClr val="262626"/>
                </a:solidFill>
                <a:latin typeface="Times New Roman" panose="02020603050405020304" pitchFamily="18" charset="0"/>
                <a:ea typeface="MS Mincho"/>
              </a:rPr>
              <a:t> </a:t>
            </a:r>
            <a:r>
              <a:rPr lang="en-US" sz="3200" i="1" dirty="0" err="1">
                <a:solidFill>
                  <a:srgbClr val="262626"/>
                </a:solidFill>
                <a:latin typeface="Times New Roman" panose="02020603050405020304" pitchFamily="18" charset="0"/>
                <a:ea typeface="MS Mincho"/>
              </a:rPr>
              <a:t>duyên</a:t>
            </a:r>
            <a:r>
              <a:rPr lang="en-US" sz="3200" i="1" dirty="0">
                <a:solidFill>
                  <a:srgbClr val="262626"/>
                </a:solidFill>
                <a:latin typeface="Times New Roman" panose="02020603050405020304" pitchFamily="18" charset="0"/>
                <a:ea typeface="MS Mincho"/>
              </a:rPr>
              <a:t>, </a:t>
            </a:r>
            <a:r>
              <a:rPr lang="en-US" sz="3200" i="1" dirty="0" err="1">
                <a:solidFill>
                  <a:srgbClr val="262626"/>
                </a:solidFill>
                <a:latin typeface="Times New Roman" panose="02020603050405020304" pitchFamily="18" charset="0"/>
                <a:ea typeface="MS Mincho"/>
              </a:rPr>
              <a:t>thiết</a:t>
            </a:r>
            <a:r>
              <a:rPr lang="en-US" sz="3200" i="1" dirty="0">
                <a:solidFill>
                  <a:srgbClr val="262626"/>
                </a:solidFill>
                <a:latin typeface="Times New Roman" panose="02020603050405020304" pitchFamily="18" charset="0"/>
                <a:ea typeface="MS Mincho"/>
              </a:rPr>
              <a:t> </a:t>
            </a:r>
            <a:r>
              <a:rPr lang="en-US" sz="3200" i="1" dirty="0" err="1">
                <a:solidFill>
                  <a:srgbClr val="262626"/>
                </a:solidFill>
                <a:latin typeface="Times New Roman" panose="02020603050405020304" pitchFamily="18" charset="0"/>
                <a:ea typeface="MS Mincho"/>
              </a:rPr>
              <a:t>tha</a:t>
            </a:r>
            <a:r>
              <a:rPr lang="en-US" sz="3200" i="1" dirty="0">
                <a:solidFill>
                  <a:srgbClr val="262626"/>
                </a:solidFill>
                <a:latin typeface="Times New Roman" panose="02020603050405020304" pitchFamily="18" charset="0"/>
                <a:ea typeface="MS Mincho"/>
              </a:rPr>
              <a:t> </a:t>
            </a:r>
            <a:r>
              <a:rPr lang="en-US" sz="3200" i="1" dirty="0" err="1">
                <a:solidFill>
                  <a:srgbClr val="262626"/>
                </a:solidFill>
                <a:latin typeface="Times New Roman" panose="02020603050405020304" pitchFamily="18" charset="0"/>
                <a:ea typeface="MS Mincho"/>
              </a:rPr>
              <a:t>với</a:t>
            </a:r>
            <a:r>
              <a:rPr lang="en-US" sz="3200" i="1" dirty="0">
                <a:solidFill>
                  <a:srgbClr val="262626"/>
                </a:solidFill>
                <a:latin typeface="Times New Roman" panose="02020603050405020304" pitchFamily="18" charset="0"/>
                <a:ea typeface="MS Mincho"/>
              </a:rPr>
              <a:t> </a:t>
            </a:r>
            <a:r>
              <a:rPr lang="en-US" sz="3200" i="1" dirty="0" err="1">
                <a:solidFill>
                  <a:srgbClr val="262626"/>
                </a:solidFill>
                <a:latin typeface="Times New Roman" panose="02020603050405020304" pitchFamily="18" charset="0"/>
                <a:ea typeface="MS Mincho"/>
              </a:rPr>
              <a:t>hạnh</a:t>
            </a:r>
            <a:r>
              <a:rPr lang="en-US" sz="3200" i="1" dirty="0">
                <a:solidFill>
                  <a:srgbClr val="262626"/>
                </a:solidFill>
                <a:latin typeface="Times New Roman" panose="02020603050405020304" pitchFamily="18" charset="0"/>
                <a:ea typeface="MS Mincho"/>
              </a:rPr>
              <a:t> </a:t>
            </a:r>
            <a:r>
              <a:rPr lang="en-US" sz="3200" i="1" dirty="0" err="1">
                <a:solidFill>
                  <a:srgbClr val="262626"/>
                </a:solidFill>
                <a:latin typeface="Times New Roman" panose="02020603050405020304" pitchFamily="18" charset="0"/>
                <a:ea typeface="MS Mincho"/>
              </a:rPr>
              <a:t>phúc</a:t>
            </a:r>
            <a:r>
              <a:rPr lang="en-US" sz="3200" i="1" dirty="0">
                <a:solidFill>
                  <a:srgbClr val="262626"/>
                </a:solidFill>
                <a:latin typeface="Times New Roman" panose="02020603050405020304" pitchFamily="18" charset="0"/>
                <a:ea typeface="MS Mincho"/>
              </a:rPr>
              <a:t> </a:t>
            </a:r>
            <a:r>
              <a:rPr lang="en-US" sz="3200" i="1" dirty="0" err="1">
                <a:solidFill>
                  <a:srgbClr val="262626"/>
                </a:solidFill>
                <a:latin typeface="Times New Roman" panose="02020603050405020304" pitchFamily="18" charset="0"/>
                <a:ea typeface="MS Mincho"/>
              </a:rPr>
              <a:t>nhưng</a:t>
            </a:r>
            <a:r>
              <a:rPr lang="en-US" sz="3200" i="1" dirty="0">
                <a:solidFill>
                  <a:srgbClr val="262626"/>
                </a:solidFill>
                <a:latin typeface="Times New Roman" panose="02020603050405020304" pitchFamily="18" charset="0"/>
                <a:ea typeface="MS Mincho"/>
              </a:rPr>
              <a:t> </a:t>
            </a:r>
            <a:r>
              <a:rPr lang="en-US" sz="3200" i="1" dirty="0" err="1">
                <a:solidFill>
                  <a:srgbClr val="262626"/>
                </a:solidFill>
                <a:latin typeface="Times New Roman" panose="02020603050405020304" pitchFamily="18" charset="0"/>
                <a:ea typeface="MS Mincho"/>
              </a:rPr>
              <a:t>vô</a:t>
            </a:r>
            <a:r>
              <a:rPr lang="en-US" sz="3200" i="1" dirty="0">
                <a:solidFill>
                  <a:srgbClr val="262626"/>
                </a:solidFill>
                <a:latin typeface="Times New Roman" panose="02020603050405020304" pitchFamily="18" charset="0"/>
                <a:ea typeface="MS Mincho"/>
              </a:rPr>
              <a:t> </a:t>
            </a:r>
            <a:r>
              <a:rPr lang="en-US" sz="3200" i="1" dirty="0" err="1">
                <a:solidFill>
                  <a:srgbClr val="262626"/>
                </a:solidFill>
                <a:latin typeface="Times New Roman" panose="02020603050405020304" pitchFamily="18" charset="0"/>
                <a:ea typeface="MS Mincho"/>
              </a:rPr>
              <a:t>vọng</a:t>
            </a:r>
            <a:r>
              <a:rPr lang="en-US" sz="3200" i="1" dirty="0">
                <a:solidFill>
                  <a:srgbClr val="262626"/>
                </a:solidFill>
                <a:latin typeface="Times New Roman" panose="02020603050405020304" pitchFamily="18" charset="0"/>
                <a:ea typeface="MS Mincho"/>
              </a:rPr>
              <a:t>. </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
                                        <p:tgtEl>
                                          <p:spTgt spid="7">
                                            <p:txEl>
                                              <p:pRg st="0" end="0"/>
                                            </p:txEl>
                                          </p:spTgt>
                                        </p:tgtEl>
                                      </p:cBhvr>
                                    </p:animEffect>
                                    <p:anim calcmode="lin" valueType="num">
                                      <p:cBhvr>
                                        <p:cTn id="8" dur="4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
                                        <p:tgtEl>
                                          <p:spTgt spid="7">
                                            <p:txEl>
                                              <p:pRg st="1" end="1"/>
                                            </p:txEl>
                                          </p:spTgt>
                                        </p:tgtEl>
                                      </p:cBhvr>
                                    </p:animEffect>
                                    <p:anim calcmode="lin" valueType="num">
                                      <p:cBhvr>
                                        <p:cTn id="17" dur="4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7">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
                                        <p:tgtEl>
                                          <p:spTgt spid="7">
                                            <p:txEl>
                                              <p:pRg st="2" end="2"/>
                                            </p:txEl>
                                          </p:spTgt>
                                        </p:tgtEl>
                                      </p:cBhvr>
                                    </p:animEffect>
                                    <p:anim calcmode="lin" valueType="num">
                                      <p:cBhvr>
                                        <p:cTn id="26" dur="4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7">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100"/>
                                        <p:tgtEl>
                                          <p:spTgt spid="7">
                                            <p:txEl>
                                              <p:pRg st="3" end="3"/>
                                            </p:txEl>
                                          </p:spTgt>
                                        </p:tgtEl>
                                      </p:cBhvr>
                                    </p:animEffect>
                                    <p:anim calcmode="lin" valueType="num">
                                      <p:cBhvr>
                                        <p:cTn id="35" dur="4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7">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100"/>
                                        <p:tgtEl>
                                          <p:spTgt spid="7">
                                            <p:txEl>
                                              <p:pRg st="4" end="4"/>
                                            </p:txEl>
                                          </p:spTgt>
                                        </p:tgtEl>
                                      </p:cBhvr>
                                    </p:animEffect>
                                    <p:anim calcmode="lin" valueType="num">
                                      <p:cBhvr>
                                        <p:cTn id="44" dur="4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7">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5" name="Rectangle 4"/>
          <p:cNvSpPr/>
          <p:nvPr/>
        </p:nvSpPr>
        <p:spPr>
          <a:xfrm>
            <a:off x="1070074" y="165180"/>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815649" y="823822"/>
            <a:ext cx="4421403" cy="658642"/>
          </a:xfrm>
          <a:prstGeom prst="rect">
            <a:avLst/>
          </a:prstGeom>
        </p:spPr>
        <p:txBody>
          <a:bodyPr wrap="none">
            <a:spAutoFit/>
          </a:bodyPr>
          <a:lstStyle/>
          <a:p>
            <a:pPr>
              <a:lnSpc>
                <a:spcPct val="115000"/>
              </a:lnSpc>
            </a:pPr>
            <a:r>
              <a:rPr lang="en-US" sz="3200" b="1" dirty="0">
                <a:solidFill>
                  <a:srgbClr val="7030A0"/>
                </a:solidFill>
                <a:latin typeface="Times New Roman" panose="02020603050405020304" pitchFamily="18" charset="0"/>
                <a:ea typeface="MS Mincho"/>
              </a:rPr>
              <a:t>b. Qua </a:t>
            </a:r>
            <a:r>
              <a:rPr lang="en-US" sz="3200" b="1" dirty="0" err="1">
                <a:solidFill>
                  <a:srgbClr val="7030A0"/>
                </a:solidFill>
                <a:latin typeface="Times New Roman" panose="02020603050405020304" pitchFamily="18" charset="0"/>
                <a:ea typeface="MS Mincho"/>
              </a:rPr>
              <a:t>lời</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hát</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quá</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giang</a:t>
            </a:r>
            <a:endParaRPr lang="en-US" sz="32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60400" y="1482464"/>
            <a:ext cx="11285794" cy="2640723"/>
          </a:xfrm>
          <a:prstGeom prst="rect">
            <a:avLst/>
          </a:prstGeom>
        </p:spPr>
        <p:txBody>
          <a:bodyPr wrap="square">
            <a:spAutoFit/>
          </a:bodyPr>
          <a:lstStyle/>
          <a:p>
            <a:pPr>
              <a:lnSpc>
                <a:spcPct val="115000"/>
              </a:lnSpc>
            </a:pPr>
            <a:r>
              <a:rPr lang="en-US" sz="3600" dirty="0">
                <a:solidFill>
                  <a:srgbClr val="0D0D0D"/>
                </a:solidFill>
                <a:latin typeface="Times New Roman" panose="02020603050405020304" pitchFamily="18" charset="0"/>
                <a:ea typeface="MS Mincho"/>
              </a:rPr>
              <a:t>- </a:t>
            </a:r>
            <a:r>
              <a:rPr lang="vi-VN" sz="3600" dirty="0">
                <a:solidFill>
                  <a:srgbClr val="0D0D0D"/>
                </a:solidFill>
                <a:latin typeface="Times New Roman" panose="02020603050405020304" pitchFamily="18" charset="0"/>
                <a:ea typeface="MS Mincho"/>
              </a:rPr>
              <a:t>Tự thấy mình vô nghĩa, lạc lõng trong gia đình Kim Nham:</a:t>
            </a:r>
            <a:endParaRPr lang="en-US" sz="3600" dirty="0">
              <a:latin typeface="Times New Roman" panose="02020603050405020304" pitchFamily="18" charset="0"/>
              <a:ea typeface="Times New Roman" panose="02020603050405020304" pitchFamily="18" charset="0"/>
            </a:endParaRPr>
          </a:p>
          <a:p>
            <a:pPr>
              <a:lnSpc>
                <a:spcPct val="115000"/>
              </a:lnSpc>
            </a:pPr>
            <a:r>
              <a:rPr lang="en-US" sz="3600" i="1" dirty="0">
                <a:solidFill>
                  <a:srgbClr val="0D0D0D"/>
                </a:solidFill>
                <a:latin typeface="Times New Roman" panose="02020603050405020304" pitchFamily="18" charset="0"/>
                <a:ea typeface="MS Mincho"/>
              </a:rPr>
              <a:t>        </a:t>
            </a:r>
            <a:r>
              <a:rPr lang="vi-VN" sz="3600" i="1" dirty="0">
                <a:solidFill>
                  <a:srgbClr val="0D0D0D"/>
                </a:solidFill>
                <a:latin typeface="Times New Roman" panose="02020603050405020304" pitchFamily="18" charset="0"/>
                <a:ea typeface="MS Mincho"/>
              </a:rPr>
              <a:t>Chẳng nên gia thất thì về,</a:t>
            </a:r>
            <a:endParaRPr lang="en-US" sz="3600" dirty="0">
              <a:latin typeface="Times New Roman" panose="02020603050405020304" pitchFamily="18" charset="0"/>
              <a:ea typeface="Times New Roman" panose="02020603050405020304" pitchFamily="18" charset="0"/>
            </a:endParaRPr>
          </a:p>
          <a:p>
            <a:pPr>
              <a:lnSpc>
                <a:spcPct val="115000"/>
              </a:lnSpc>
            </a:pPr>
            <a:r>
              <a:rPr lang="en-US" sz="3600" i="1" dirty="0">
                <a:solidFill>
                  <a:srgbClr val="0D0D0D"/>
                </a:solidFill>
                <a:latin typeface="Times New Roman" panose="02020603050405020304" pitchFamily="18" charset="0"/>
                <a:ea typeface="MS Mincho"/>
              </a:rPr>
              <a:t>        </a:t>
            </a:r>
            <a:r>
              <a:rPr lang="vi-VN" sz="3600" i="1" dirty="0">
                <a:solidFill>
                  <a:srgbClr val="0D0D0D"/>
                </a:solidFill>
                <a:latin typeface="Times New Roman" panose="02020603050405020304" pitchFamily="18" charset="0"/>
                <a:ea typeface="MS Mincho"/>
              </a:rPr>
              <a:t>Ở làm chi mãi cho chúng chê, bạn cười.</a:t>
            </a:r>
            <a:endParaRPr lang="en-US" sz="3600" dirty="0">
              <a:latin typeface="Times New Roman" panose="02020603050405020304" pitchFamily="18" charset="0"/>
              <a:ea typeface="Times New Roman" panose="02020603050405020304" pitchFamily="18" charset="0"/>
            </a:endParaRPr>
          </a:p>
          <a:p>
            <a:pPr>
              <a:lnSpc>
                <a:spcPct val="115000"/>
              </a:lnSpc>
            </a:pPr>
            <a:r>
              <a:rPr lang="en-US" sz="3600" dirty="0">
                <a:solidFill>
                  <a:srgbClr val="0D0D0D"/>
                </a:solidFill>
                <a:latin typeface="Times New Roman" panose="02020603050405020304" pitchFamily="18" charset="0"/>
                <a:ea typeface="MS Mincho"/>
              </a:rPr>
              <a:t>=&gt;</a:t>
            </a:r>
            <a:r>
              <a:rPr lang="vi-VN" sz="3600" dirty="0">
                <a:solidFill>
                  <a:srgbClr val="0D0D0D"/>
                </a:solidFill>
                <a:latin typeface="Times New Roman" panose="02020603050405020304" pitchFamily="18" charset="0"/>
                <a:ea typeface="MS Mincho"/>
              </a:rPr>
              <a:t>Xúy Vân như muốn "phá phách", muốn tự giải phóng.</a:t>
            </a:r>
            <a:endParaRPr lang="en-US" sz="36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5" name="Rectangle 4"/>
          <p:cNvSpPr/>
          <p:nvPr/>
        </p:nvSpPr>
        <p:spPr>
          <a:xfrm>
            <a:off x="1070074" y="165180"/>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815649" y="823822"/>
            <a:ext cx="4421403"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b. Qua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lời</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hát</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quá</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giang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60400" y="1447800"/>
            <a:ext cx="10845800" cy="4622804"/>
          </a:xfrm>
          <a:prstGeom prst="rect">
            <a:avLst/>
          </a:prstGeom>
        </p:spPr>
        <p:txBody>
          <a:bodyPr>
            <a:spAutoFit/>
          </a:bodyPr>
          <a:lstStyle/>
          <a:p>
            <a:pPr>
              <a:lnSpc>
                <a:spcPct val="115000"/>
              </a:lnSpc>
            </a:pPr>
            <a:r>
              <a:rPr lang="en-US" sz="3200" dirty="0">
                <a:solidFill>
                  <a:srgbClr val="0D0D0D"/>
                </a:solidFill>
                <a:latin typeface="Times New Roman" panose="02020603050405020304" pitchFamily="18" charset="0"/>
                <a:ea typeface="MS Mincho"/>
              </a:rPr>
              <a:t>- </a:t>
            </a:r>
            <a:r>
              <a:rPr lang="vi-VN" sz="3200" dirty="0">
                <a:solidFill>
                  <a:srgbClr val="0D0D0D"/>
                </a:solidFill>
                <a:latin typeface="Times New Roman" panose="02020603050405020304" pitchFamily="18" charset="0"/>
                <a:ea typeface="MS Mincho"/>
              </a:rPr>
              <a:t>Mượn cụm từ " trăng gió" để tự thanh minh cho mình: Tâm trạng Xúy Vân luôn cảm thấy day dứt không yên về mối quan hệ của mình với Trần Phương nhưng nàng vẫn muốn khẳng định :</a:t>
            </a:r>
            <a:endParaRPr lang="en-US" sz="3200" dirty="0">
              <a:latin typeface="Times New Roman" panose="02020603050405020304" pitchFamily="18" charset="0"/>
              <a:ea typeface="Times New Roman" panose="02020603050405020304" pitchFamily="18" charset="0"/>
            </a:endParaRPr>
          </a:p>
          <a:p>
            <a:pPr>
              <a:lnSpc>
                <a:spcPct val="115000"/>
              </a:lnSpc>
            </a:pPr>
            <a:r>
              <a:rPr lang="en-US" sz="3200" dirty="0">
                <a:solidFill>
                  <a:srgbClr val="0D0D0D"/>
                </a:solidFill>
                <a:latin typeface="Times New Roman" panose="02020603050405020304" pitchFamily="18" charset="0"/>
                <a:ea typeface="MS Mincho"/>
              </a:rPr>
              <a:t>+ </a:t>
            </a:r>
            <a:r>
              <a:rPr lang="vi-VN" sz="3200" dirty="0">
                <a:solidFill>
                  <a:srgbClr val="0D0D0D"/>
                </a:solidFill>
                <a:latin typeface="Times New Roman" panose="02020603050405020304" pitchFamily="18" charset="0"/>
                <a:ea typeface="MS Mincho"/>
              </a:rPr>
              <a:t>Tấm lòng ngay thẳng của mình "tôi không trăng gió"– do hoàn cảnh</a:t>
            </a:r>
            <a:r>
              <a:rPr lang="en-US" sz="3200" dirty="0">
                <a:solidFill>
                  <a:srgbClr val="0D0D0D"/>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a:lnSpc>
                <a:spcPct val="115000"/>
              </a:lnSpc>
            </a:pPr>
            <a:r>
              <a:rPr lang="en-US" sz="3200" dirty="0">
                <a:solidFill>
                  <a:srgbClr val="0D0D0D"/>
                </a:solidFill>
                <a:latin typeface="Times New Roman" panose="02020603050405020304" pitchFamily="18" charset="0"/>
                <a:ea typeface="MS Mincho"/>
              </a:rPr>
              <a:t>+ </a:t>
            </a:r>
            <a:r>
              <a:rPr lang="vi-VN" sz="3200" dirty="0">
                <a:solidFill>
                  <a:srgbClr val="0D0D0D"/>
                </a:solidFill>
                <a:latin typeface="Times New Roman" panose="02020603050405020304" pitchFamily="18" charset="0"/>
                <a:ea typeface="MS Mincho"/>
              </a:rPr>
              <a:t>Sự bất biến trong đạo làm người của mình "giữ lấy đạo hằng"</a:t>
            </a:r>
            <a:r>
              <a:rPr lang="en-US" sz="3200" dirty="0">
                <a:solidFill>
                  <a:srgbClr val="0D0D0D"/>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a:lnSpc>
                <a:spcPct val="115000"/>
              </a:lnSpc>
            </a:pPr>
            <a:r>
              <a:rPr lang="vi-VN" sz="3200" dirty="0">
                <a:solidFill>
                  <a:srgbClr val="0D0D0D"/>
                </a:solidFill>
                <a:latin typeface="Times New Roman" panose="02020603050405020304" pitchFamily="18" charset="0"/>
                <a:ea typeface="MS Mincho"/>
              </a:rPr>
              <a:t>Lời khẳng định lại được mở đầu bằng lời van xin tội nghiệp : " </a:t>
            </a:r>
            <a:r>
              <a:rPr lang="vi-VN" sz="3200" i="1" dirty="0">
                <a:solidFill>
                  <a:srgbClr val="0D0D0D"/>
                </a:solidFill>
                <a:latin typeface="Times New Roman" panose="02020603050405020304" pitchFamily="18" charset="0"/>
                <a:ea typeface="MS Mincho"/>
              </a:rPr>
              <a:t>Tôi chắp tay lạy bạn đừng cười"</a:t>
            </a:r>
            <a:r>
              <a:rPr lang="en-US" sz="3200" dirty="0">
                <a:solidFill>
                  <a:srgbClr val="0D0D0D"/>
                </a:solidFill>
                <a:latin typeface="Times New Roman" panose="02020603050405020304" pitchFamily="18" charset="0"/>
                <a:ea typeface="MS Mincho"/>
              </a:rPr>
              <a:t> </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5" name="Rectangle 4"/>
          <p:cNvSpPr/>
          <p:nvPr/>
        </p:nvSpPr>
        <p:spPr>
          <a:xfrm>
            <a:off x="1070074" y="165180"/>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815649" y="823822"/>
            <a:ext cx="4421403"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b. Qua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lời</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hát</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quá</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giang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75149" y="1659201"/>
            <a:ext cx="10845800" cy="4056495"/>
          </a:xfrm>
          <a:prstGeom prst="rect">
            <a:avLst/>
          </a:prstGeom>
        </p:spPr>
        <p:txBody>
          <a:bodyPr>
            <a:spAutoFit/>
          </a:bodyPr>
          <a:lstStyle/>
          <a:p>
            <a:pPr>
              <a:lnSpc>
                <a:spcPct val="115000"/>
              </a:lnSpc>
            </a:pPr>
            <a:r>
              <a:rPr lang="en-US" sz="3200" dirty="0">
                <a:solidFill>
                  <a:srgbClr val="0D0D0D"/>
                </a:solidFill>
                <a:latin typeface="Times New Roman" panose="02020603050405020304" pitchFamily="18" charset="0"/>
                <a:ea typeface="MS Mincho"/>
                <a:sym typeface="Wingdings" panose="05000000000000000000" pitchFamily="2" charset="2"/>
              </a:rPr>
              <a: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Thể</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hiện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tâm</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trạng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đầy</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mâu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thuẫn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bối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rối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của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Xuý</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Vân</a:t>
            </a:r>
            <a:r>
              <a:rPr lang="en-US" sz="3200" dirty="0">
                <a:solidFill>
                  <a:srgbClr val="0D0D0D"/>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a:lnSpc>
                <a:spcPct val="115000"/>
              </a:lnSpc>
            </a:pPr>
            <a:r>
              <a:rPr lang="en-US" sz="3200" dirty="0">
                <a:solidFill>
                  <a:srgbClr val="0D0D0D"/>
                </a:solidFill>
                <a:latin typeface="Times New Roman" panose="02020603050405020304" pitchFamily="18" charset="0"/>
                <a:ea typeface="MS Mincho"/>
              </a:rPr>
              <a:t>+ </a:t>
            </a:r>
            <a:r>
              <a:rPr lang="vi-VN" sz="3200" dirty="0">
                <a:solidFill>
                  <a:srgbClr val="0D0D0D"/>
                </a:solidFill>
                <a:latin typeface="Times New Roman" panose="02020603050405020304" pitchFamily="18" charset="0"/>
                <a:ea typeface="MS Mincho"/>
              </a:rPr>
              <a:t>+ muốn bỏ Kim Nham để đi theo tình cảm riêng nhưng lại sợ mọi người chê cười.</a:t>
            </a:r>
            <a:endParaRPr lang="en-US" sz="3200" dirty="0">
              <a:latin typeface="Times New Roman" panose="02020603050405020304" pitchFamily="18" charset="0"/>
              <a:ea typeface="Times New Roman" panose="02020603050405020304" pitchFamily="18" charset="0"/>
            </a:endParaRPr>
          </a:p>
          <a:p>
            <a:pPr>
              <a:lnSpc>
                <a:spcPct val="115000"/>
              </a:lnSpc>
            </a:pPr>
            <a:r>
              <a:rPr lang="vi-VN" sz="3200" dirty="0">
                <a:solidFill>
                  <a:srgbClr val="0D0D0D"/>
                </a:solidFill>
                <a:latin typeface="Times New Roman" panose="02020603050405020304" pitchFamily="18" charset="0"/>
                <a:ea typeface="MS Mincho"/>
              </a:rPr>
              <a:t>+</a:t>
            </a:r>
            <a:r>
              <a:rPr lang="en-US" sz="3200" dirty="0">
                <a:solidFill>
                  <a:srgbClr val="0D0D0D"/>
                </a:solidFill>
                <a:latin typeface="Times New Roman" panose="02020603050405020304" pitchFamily="18" charset="0"/>
                <a:ea typeface="MS Mincho"/>
              </a:rPr>
              <a:t>+ </a:t>
            </a:r>
            <a:r>
              <a:rPr lang="vi-VN" sz="3200" dirty="0">
                <a:solidFill>
                  <a:srgbClr val="0D0D0D"/>
                </a:solidFill>
                <a:latin typeface="Times New Roman" panose="02020603050405020304" pitchFamily="18" charset="0"/>
                <a:ea typeface="MS Mincho"/>
              </a:rPr>
              <a:t> đi theo Trần Phương nhưng lại khuyên người ta giữ lấy đạo hằng. </a:t>
            </a:r>
            <a:endParaRPr lang="en-US" sz="3200" dirty="0">
              <a:latin typeface="Times New Roman" panose="02020603050405020304" pitchFamily="18" charset="0"/>
              <a:ea typeface="Times New Roman" panose="02020603050405020304" pitchFamily="18" charset="0"/>
            </a:endParaRPr>
          </a:p>
          <a:p>
            <a:pPr>
              <a:lnSpc>
                <a:spcPct val="115000"/>
              </a:lnSpc>
            </a:pPr>
            <a:r>
              <a:rPr lang="vi-VN" sz="3200" dirty="0">
                <a:solidFill>
                  <a:srgbClr val="0D0D0D"/>
                </a:solidFill>
                <a:latin typeface="Times New Roman" panose="02020603050405020304" pitchFamily="18" charset="0"/>
                <a:ea typeface="MS Mincho"/>
              </a:rPr>
              <a:t>=&gt; Mâu thuẫn giữa tình cảm thực, khát vọng được giải phóng với ý thức về đạo đức của người phụ nữ trong XHPK.</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p:cNvSpPr/>
          <p:nvPr/>
        </p:nvSpPr>
        <p:spPr>
          <a:xfrm>
            <a:off x="6147184" y="1802205"/>
            <a:ext cx="5657088" cy="893364"/>
          </a:xfrm>
          <a:prstGeom prst="roundRect">
            <a:avLst>
              <a:gd name="adj" fmla="val 40550"/>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effectLst/>
                <a:latin typeface="Times New Roman" panose="02020603050405020304" pitchFamily="18" charset="0"/>
                <a:ea typeface="Times New Roman" panose="02020603050405020304" pitchFamily="18" charset="0"/>
              </a:rPr>
              <a:t>2. </a:t>
            </a:r>
            <a:r>
              <a:rPr lang="en-US" sz="3200" b="1" dirty="0" err="1">
                <a:effectLst/>
                <a:latin typeface="Times New Roman" panose="02020603050405020304" pitchFamily="18" charset="0"/>
                <a:ea typeface="Times New Roman" panose="02020603050405020304" pitchFamily="18" charset="0"/>
              </a:rPr>
              <a:t>Thực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hành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tiếng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Việt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1" name="Rectangle: Rounded Corners 50"/>
          <p:cNvSpPr/>
          <p:nvPr/>
        </p:nvSpPr>
        <p:spPr>
          <a:xfrm>
            <a:off x="5892664" y="618671"/>
            <a:ext cx="5657088" cy="893364"/>
          </a:xfrm>
          <a:prstGeom prst="roundRect">
            <a:avLst>
              <a:gd name="adj" fmla="val 40550"/>
            </a:avLst>
          </a:prstGeom>
          <a:solidFill>
            <a:srgbClr val="33CC33"/>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effectLst/>
                <a:latin typeface="Times New Roman" panose="02020603050405020304" pitchFamily="18" charset="0"/>
                <a:ea typeface="Times New Roman" panose="02020603050405020304" pitchFamily="18" charset="0"/>
              </a:rPr>
              <a:t>    </a:t>
            </a:r>
            <a:r>
              <a:rPr lang="vi-VN" sz="3200" b="1" dirty="0">
                <a:effectLst/>
                <a:latin typeface="Times New Roman" panose="02020603050405020304" pitchFamily="18" charset="0"/>
                <a:ea typeface="Times New Roman" panose="02020603050405020304" pitchFamily="18" charset="0"/>
              </a:rPr>
              <a:t>1. Đọc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hiểu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văn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bản</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2" name="Rectangle: Rounded Corners 51"/>
          <p:cNvSpPr/>
          <p:nvPr/>
        </p:nvSpPr>
        <p:spPr>
          <a:xfrm>
            <a:off x="6064059" y="5372258"/>
            <a:ext cx="5657088" cy="893364"/>
          </a:xfrm>
          <a:prstGeom prst="roundRect">
            <a:avLst>
              <a:gd name="adj" fmla="val 40550"/>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5. </a:t>
            </a:r>
            <a:r>
              <a:rPr lang="en-US" sz="2800" b="1" dirty="0" err="1">
                <a:effectLst/>
                <a:latin typeface="Times New Roman" panose="02020603050405020304" pitchFamily="18" charset="0"/>
                <a:ea typeface="Times New Roman" panose="02020603050405020304" pitchFamily="18" charset="0"/>
              </a:rPr>
              <a:t>Tự</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đánh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giá</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3" name="Rectangle: Rounded Corners 52"/>
          <p:cNvSpPr/>
          <p:nvPr/>
        </p:nvSpPr>
        <p:spPr>
          <a:xfrm>
            <a:off x="6064059" y="4273301"/>
            <a:ext cx="5657088" cy="893364"/>
          </a:xfrm>
          <a:prstGeom prst="roundRect">
            <a:avLst>
              <a:gd name="adj" fmla="val 40550"/>
            </a:avLst>
          </a:prstGeom>
          <a:solidFill>
            <a:srgbClr val="33CC33"/>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effectLst/>
                <a:latin typeface="Times New Roman" panose="02020603050405020304" pitchFamily="18" charset="0"/>
                <a:ea typeface="Times New Roman" panose="02020603050405020304" pitchFamily="18" charset="0"/>
              </a:rPr>
              <a:t>     </a:t>
            </a:r>
            <a:r>
              <a:rPr lang="vi-VN" sz="3200" b="1" dirty="0">
                <a:effectLst/>
                <a:latin typeface="Times New Roman" panose="02020603050405020304" pitchFamily="18" charset="0"/>
                <a:ea typeface="Times New Roman" panose="02020603050405020304" pitchFamily="18" charset="0"/>
              </a:rPr>
              <a:t>4. Nói và nghe</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659350" y="744970"/>
            <a:ext cx="3017900" cy="5520652"/>
            <a:chOff x="6096000" y="1704908"/>
            <a:chExt cx="1773936" cy="3448184"/>
          </a:xfrm>
        </p:grpSpPr>
        <p:sp>
          <p:nvSpPr>
            <p:cNvPr id="11" name="Freeform: Shape 10"/>
            <p:cNvSpPr/>
            <p:nvPr/>
          </p:nvSpPr>
          <p:spPr>
            <a:xfrm>
              <a:off x="6096000" y="1704908"/>
              <a:ext cx="1773936" cy="1724092"/>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55AA25"/>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p:cNvSpPr/>
            <p:nvPr/>
          </p:nvSpPr>
          <p:spPr>
            <a:xfrm flipV="1">
              <a:off x="6096000" y="3429000"/>
              <a:ext cx="1773936" cy="1724092"/>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008000">
                <a:alpha val="87843"/>
              </a:srgbClr>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Arc 13"/>
          <p:cNvSpPr/>
          <p:nvPr/>
        </p:nvSpPr>
        <p:spPr>
          <a:xfrm>
            <a:off x="-495300" y="733044"/>
            <a:ext cx="5657088" cy="5596128"/>
          </a:xfrm>
          <a:prstGeom prst="arc">
            <a:avLst>
              <a:gd name="adj1" fmla="val 16200000"/>
              <a:gd name="adj2" fmla="val 5416470"/>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lowchart: Connector 14"/>
          <p:cNvSpPr/>
          <p:nvPr/>
        </p:nvSpPr>
        <p:spPr>
          <a:xfrm>
            <a:off x="2162556" y="625906"/>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lowchart: Connector 15"/>
          <p:cNvSpPr/>
          <p:nvPr/>
        </p:nvSpPr>
        <p:spPr>
          <a:xfrm>
            <a:off x="2162556" y="6265622"/>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lowchart: Connector 16"/>
          <p:cNvSpPr/>
          <p:nvPr/>
        </p:nvSpPr>
        <p:spPr>
          <a:xfrm>
            <a:off x="3726372" y="966508"/>
            <a:ext cx="284480" cy="284480"/>
          </a:xfrm>
          <a:prstGeom prst="flowChartConnector">
            <a:avLst/>
          </a:prstGeom>
          <a:solidFill>
            <a:srgbClr val="55AA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lowchart: Connector 17"/>
          <p:cNvSpPr/>
          <p:nvPr/>
        </p:nvSpPr>
        <p:spPr>
          <a:xfrm>
            <a:off x="4777513" y="2248887"/>
            <a:ext cx="284480" cy="284480"/>
          </a:xfrm>
          <a:prstGeom prst="flowChartConnector">
            <a:avLst/>
          </a:prstGeom>
          <a:solidFill>
            <a:srgbClr val="55AA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lowchart: Connector 18"/>
          <p:cNvSpPr/>
          <p:nvPr/>
        </p:nvSpPr>
        <p:spPr>
          <a:xfrm>
            <a:off x="4740776" y="4544941"/>
            <a:ext cx="284480" cy="284480"/>
          </a:xfrm>
          <a:prstGeom prst="flowChartConnector">
            <a:avLst/>
          </a:prstGeom>
          <a:solidFill>
            <a:srgbClr val="55AA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lowchart: Connector 19"/>
          <p:cNvSpPr/>
          <p:nvPr/>
        </p:nvSpPr>
        <p:spPr>
          <a:xfrm>
            <a:off x="3934460" y="5642062"/>
            <a:ext cx="284480" cy="284480"/>
          </a:xfrm>
          <a:prstGeom prst="flowChartConnector">
            <a:avLst/>
          </a:prstGeom>
          <a:solidFill>
            <a:srgbClr val="55AA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owchart: Connector 22"/>
          <p:cNvSpPr/>
          <p:nvPr/>
        </p:nvSpPr>
        <p:spPr>
          <a:xfrm>
            <a:off x="5608184" y="744970"/>
            <a:ext cx="654812" cy="637778"/>
          </a:xfrm>
          <a:prstGeom prst="flowChartConnector">
            <a:avLst/>
          </a:prstGeom>
          <a:solidFill>
            <a:srgbClr val="0080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1</a:t>
            </a:r>
          </a:p>
        </p:txBody>
      </p:sp>
      <p:sp>
        <p:nvSpPr>
          <p:cNvPr id="24" name="Flowchart: Connector 23"/>
          <p:cNvSpPr/>
          <p:nvPr/>
        </p:nvSpPr>
        <p:spPr>
          <a:xfrm>
            <a:off x="5879288" y="1942637"/>
            <a:ext cx="654812" cy="637778"/>
          </a:xfrm>
          <a:prstGeom prst="flowChartConnector">
            <a:avLst/>
          </a:prstGeom>
          <a:solidFill>
            <a:srgbClr val="0080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2</a:t>
            </a:r>
          </a:p>
        </p:txBody>
      </p:sp>
      <p:sp>
        <p:nvSpPr>
          <p:cNvPr id="25" name="Flowchart: Connector 24"/>
          <p:cNvSpPr/>
          <p:nvPr/>
        </p:nvSpPr>
        <p:spPr>
          <a:xfrm>
            <a:off x="5791957" y="4388143"/>
            <a:ext cx="654812" cy="637778"/>
          </a:xfrm>
          <a:prstGeom prst="flowChartConnector">
            <a:avLst/>
          </a:prstGeom>
          <a:solidFill>
            <a:srgbClr val="0080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4</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6" name="Flowchart: Connector 25"/>
          <p:cNvSpPr/>
          <p:nvPr/>
        </p:nvSpPr>
        <p:spPr>
          <a:xfrm>
            <a:off x="5754611" y="5498791"/>
            <a:ext cx="654812" cy="637778"/>
          </a:xfrm>
          <a:prstGeom prst="flowChartConnector">
            <a:avLst/>
          </a:prstGeom>
          <a:solidFill>
            <a:srgbClr val="0080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5</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36" name="Straight Connector 35"/>
          <p:cNvCxnSpPr>
            <a:stCxn id="17" idx="6"/>
            <a:endCxn id="23" idx="2"/>
          </p:cNvCxnSpPr>
          <p:nvPr/>
        </p:nvCxnSpPr>
        <p:spPr>
          <a:xfrm flipV="1">
            <a:off x="4010852" y="1063859"/>
            <a:ext cx="1597332" cy="4488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049127" y="2313389"/>
            <a:ext cx="855979" cy="4847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9" idx="6"/>
            <a:endCxn id="25" idx="2"/>
          </p:cNvCxnSpPr>
          <p:nvPr/>
        </p:nvCxnSpPr>
        <p:spPr>
          <a:xfrm>
            <a:off x="5025256" y="4687181"/>
            <a:ext cx="766701" cy="19851"/>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0" idx="6"/>
            <a:endCxn id="26" idx="2"/>
          </p:cNvCxnSpPr>
          <p:nvPr/>
        </p:nvCxnSpPr>
        <p:spPr>
          <a:xfrm>
            <a:off x="4218940" y="5784302"/>
            <a:ext cx="1535671" cy="33378"/>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
        <p:nvSpPr>
          <p:cNvPr id="29" name="Flowchart: Connector 8"/>
          <p:cNvSpPr/>
          <p:nvPr/>
        </p:nvSpPr>
        <p:spPr>
          <a:xfrm>
            <a:off x="117474" y="1333206"/>
            <a:ext cx="4308347" cy="4254256"/>
          </a:xfrm>
          <a:prstGeom prst="flowChartConnector">
            <a:avLst/>
          </a:prstGeom>
          <a:solidFill>
            <a:srgbClr val="00CC00"/>
          </a:solidFill>
          <a:ln>
            <a:noFill/>
          </a:ln>
          <a:effectLst>
            <a:outerShdw blurRad="127000" dist="38100" dir="4920000" sx="99000" sy="99000" algn="ctr" rotWithShape="0">
              <a:srgbClr val="000000">
                <a:alpha val="43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3</a:t>
            </a:r>
          </a:p>
          <a:p>
            <a:pPr marL="0" marR="0" lvl="0" indent="0" algn="ctr" defTabSz="914400" rtl="0" eaLnBrk="1" fontAlgn="auto" latinLnBrk="0" hangingPunct="1">
              <a:lnSpc>
                <a:spcPct val="100000"/>
              </a:lnSpc>
              <a:spcBef>
                <a:spcPts val="0"/>
              </a:spcBef>
              <a:spcAft>
                <a:spcPts val="0"/>
              </a:spcAft>
              <a:buClrTx/>
              <a:buSzTx/>
              <a:buFontTx/>
              <a:buNone/>
              <a:defRPr/>
            </a:pPr>
            <a:r>
              <a:rPr lang="en-US" sz="4400" b="1" baseline="0" dirty="0">
                <a:solidFill>
                  <a:prstClr val="white"/>
                </a:solidFill>
                <a:latin typeface="Times New Roman" panose="02020603050405020304" pitchFamily="18" charset="0"/>
                <a:cs typeface="Times New Roman" panose="02020603050405020304" pitchFamily="18" charset="0"/>
              </a:rPr>
              <a:t>KỊCH</a:t>
            </a:r>
            <a:r>
              <a:rPr lang="en-US" sz="4400" b="1" dirty="0">
                <a:solidFill>
                  <a:prstClr val="white"/>
                </a:solidFill>
                <a:latin typeface="Times New Roman" panose="02020603050405020304" pitchFamily="18" charset="0"/>
                <a:cs typeface="Times New Roman" panose="02020603050405020304" pitchFamily="18" charset="0"/>
              </a:rPr>
              <a:t> BẢN CHÈO VÀ TUỒNG</a:t>
            </a:r>
            <a:endPar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
        <p:nvSpPr>
          <p:cNvPr id="27" name="Rectangle: Rounded Corners 49"/>
          <p:cNvSpPr/>
          <p:nvPr/>
        </p:nvSpPr>
        <p:spPr>
          <a:xfrm>
            <a:off x="6409423" y="2987981"/>
            <a:ext cx="5657088" cy="893364"/>
          </a:xfrm>
          <a:prstGeom prst="roundRect">
            <a:avLst>
              <a:gd name="adj" fmla="val 40550"/>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effectLst/>
                <a:latin typeface="Times New Roman" panose="02020603050405020304" pitchFamily="18" charset="0"/>
                <a:ea typeface="Times New Roman" panose="02020603050405020304" pitchFamily="18" charset="0"/>
              </a:rPr>
              <a:t>     </a:t>
            </a:r>
            <a:r>
              <a:rPr lang="vi-VN" sz="3200" b="1" dirty="0">
                <a:effectLst/>
                <a:latin typeface="Times New Roman" panose="02020603050405020304" pitchFamily="18" charset="0"/>
                <a:ea typeface="Times New Roman" panose="02020603050405020304" pitchFamily="18" charset="0"/>
              </a:rPr>
              <a:t>3. Viết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8" name="Flowchart: Connector 27"/>
          <p:cNvSpPr/>
          <p:nvPr/>
        </p:nvSpPr>
        <p:spPr>
          <a:xfrm>
            <a:off x="5001068" y="3353541"/>
            <a:ext cx="284480" cy="284480"/>
          </a:xfrm>
          <a:prstGeom prst="flowChartConnector">
            <a:avLst/>
          </a:prstGeom>
          <a:solidFill>
            <a:srgbClr val="55AA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lowchart: Connector 29"/>
          <p:cNvSpPr/>
          <p:nvPr/>
        </p:nvSpPr>
        <p:spPr>
          <a:xfrm>
            <a:off x="6141527" y="3128413"/>
            <a:ext cx="654812" cy="637778"/>
          </a:xfrm>
          <a:prstGeom prst="flowChartConnector">
            <a:avLst/>
          </a:prstGeom>
          <a:solidFill>
            <a:srgbClr val="0080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31" name="Straight Connector 30"/>
          <p:cNvCxnSpPr>
            <a:stCxn id="28" idx="6"/>
            <a:endCxn id="30" idx="2"/>
          </p:cNvCxnSpPr>
          <p:nvPr/>
        </p:nvCxnSpPr>
        <p:spPr>
          <a:xfrm flipV="1">
            <a:off x="5285548" y="3447302"/>
            <a:ext cx="855979" cy="4847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734">
        <p14:conveyor dir="l"/>
      </p:transition>
    </mc:Choice>
    <mc:Fallback xmlns="">
      <p:transition spd="slow" advTm="57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1000" fill="hold"/>
                                        <p:tgtEl>
                                          <p:spTgt spid="29"/>
                                        </p:tgtEl>
                                        <p:attrNameLst>
                                          <p:attrName>ppt_w</p:attrName>
                                        </p:attrNameLst>
                                      </p:cBhvr>
                                      <p:tavLst>
                                        <p:tav tm="0">
                                          <p:val>
                                            <p:fltVal val="0"/>
                                          </p:val>
                                        </p:tav>
                                        <p:tav tm="100000">
                                          <p:val>
                                            <p:strVal val="#ppt_w"/>
                                          </p:val>
                                        </p:tav>
                                      </p:tavLst>
                                    </p:anim>
                                    <p:anim calcmode="lin" valueType="num">
                                      <p:cBhvr>
                                        <p:cTn id="12" dur="1000" fill="hold"/>
                                        <p:tgtEl>
                                          <p:spTgt spid="29"/>
                                        </p:tgtEl>
                                        <p:attrNameLst>
                                          <p:attrName>ppt_h</p:attrName>
                                        </p:attrNameLst>
                                      </p:cBhvr>
                                      <p:tavLst>
                                        <p:tav tm="0">
                                          <p:val>
                                            <p:fltVal val="0"/>
                                          </p:val>
                                        </p:tav>
                                        <p:tav tm="100000">
                                          <p:val>
                                            <p:strVal val="#ppt_h"/>
                                          </p:val>
                                        </p:tav>
                                      </p:tavLst>
                                    </p:anim>
                                    <p:anim calcmode="lin" valueType="num">
                                      <p:cBhvr>
                                        <p:cTn id="13" dur="1000" fill="hold"/>
                                        <p:tgtEl>
                                          <p:spTgt spid="29"/>
                                        </p:tgtEl>
                                        <p:attrNameLst>
                                          <p:attrName>style.rotation</p:attrName>
                                        </p:attrNameLst>
                                      </p:cBhvr>
                                      <p:tavLst>
                                        <p:tav tm="0">
                                          <p:val>
                                            <p:fltVal val="90"/>
                                          </p:val>
                                        </p:tav>
                                        <p:tav tm="100000">
                                          <p:val>
                                            <p:fltVal val="0"/>
                                          </p:val>
                                        </p:tav>
                                      </p:tavLst>
                                    </p:anim>
                                    <p:animEffect transition="in" filter="fade">
                                      <p:cBhvr>
                                        <p:cTn id="14" dur="1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barn(inVertical)">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arn(inVertical)">
                                      <p:cBhvr>
                                        <p:cTn id="33" dur="500"/>
                                        <p:tgtEl>
                                          <p:spTgt spid="3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arn(inVertical)">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inVertical)">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arn(inVertical)">
                                      <p:cBhvr>
                                        <p:cTn id="61" dur="500"/>
                                        <p:tgtEl>
                                          <p:spTgt spid="19"/>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500"/>
                                        <p:tgtEl>
                                          <p:spTgt spid="25"/>
                                        </p:tgtEl>
                                      </p:cBhvr>
                                    </p:animEffect>
                                  </p:childTnLst>
                                </p:cTn>
                              </p:par>
                              <p:par>
                                <p:cTn id="65" presetID="16" presetClass="entr" presetSubtype="21"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barn(inVertical)">
                                      <p:cBhvr>
                                        <p:cTn id="67" dur="500"/>
                                        <p:tgtEl>
                                          <p:spTgt spid="40"/>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barn(inVertical)">
                                      <p:cBhvr>
                                        <p:cTn id="70" dur="500"/>
                                        <p:tgtEl>
                                          <p:spTgt spid="53"/>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arn(inVertical)">
                                      <p:cBhvr>
                                        <p:cTn id="75" dur="500"/>
                                        <p:tgtEl>
                                          <p:spTgt spid="42"/>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barn(inVertical)">
                                      <p:cBhvr>
                                        <p:cTn id="78" dur="500"/>
                                        <p:tgtEl>
                                          <p:spTgt spid="20"/>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barn(inVertical)">
                                      <p:cBhvr>
                                        <p:cTn id="81" dur="500"/>
                                        <p:tgtEl>
                                          <p:spTgt spid="26"/>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barn(inVertical)">
                                      <p:cBhvr>
                                        <p:cTn id="8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5" fill="hold" display="0">
                  <p:stCondLst>
                    <p:cond delay="indefinite"/>
                  </p:stCondLst>
                  <p:endCondLst>
                    <p:cond evt="onStopAudio" delay="0">
                      <p:tgtEl>
                        <p:sldTgt/>
                      </p:tgtEl>
                    </p:cond>
                  </p:endCondLst>
                </p:cTn>
                <p:tgtEl>
                  <p:spTgt spid="2"/>
                </p:tgtEl>
              </p:cMediaNode>
            </p:audio>
          </p:childTnLst>
        </p:cTn>
      </p:par>
    </p:tnLst>
    <p:bldLst>
      <p:bldP spid="50" grpId="0" animBg="1"/>
      <p:bldP spid="51" grpId="0" animBg="1"/>
      <p:bldP spid="52" grpId="0" animBg="1"/>
      <p:bldP spid="53" grpId="0" animBg="1"/>
      <p:bldP spid="17" grpId="0" animBg="1"/>
      <p:bldP spid="18" grpId="0" animBg="1"/>
      <p:bldP spid="19" grpId="0" animBg="1"/>
      <p:bldP spid="20" grpId="0" animBg="1"/>
      <p:bldP spid="23" grpId="0" animBg="1"/>
      <p:bldP spid="24" grpId="0" animBg="1"/>
      <p:bldP spid="25" grpId="0" animBg="1"/>
      <p:bldP spid="26" grpId="0" animBg="1"/>
      <p:bldP spid="29" grpId="0" animBg="1"/>
      <p:bldP spid="27" grpId="0" animBg="1"/>
      <p:bldP spid="28"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5" name="Rectangle 4"/>
          <p:cNvSpPr/>
          <p:nvPr/>
        </p:nvSpPr>
        <p:spPr>
          <a:xfrm>
            <a:off x="1070074" y="165180"/>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60400" y="823822"/>
            <a:ext cx="10845800" cy="5262979"/>
          </a:xfrm>
          <a:prstGeom prst="rect">
            <a:avLst/>
          </a:prstGeom>
        </p:spPr>
        <p:txBody>
          <a:bodyPr>
            <a:spAutoFit/>
          </a:bodyPr>
          <a:lstStyle/>
          <a:p>
            <a:pPr>
              <a:lnSpc>
                <a:spcPct val="150000"/>
              </a:lnSpc>
            </a:pPr>
            <a:r>
              <a:rPr lang="en-US" sz="3200" b="1" dirty="0">
                <a:solidFill>
                  <a:srgbClr val="7030A0"/>
                </a:solidFill>
                <a:latin typeface="Times New Roman" panose="02020603050405020304" pitchFamily="18" charset="0"/>
                <a:ea typeface="MS Mincho"/>
              </a:rPr>
              <a:t>c</a:t>
            </a:r>
            <a:r>
              <a:rPr lang="vi-VN" sz="3200" b="1" dirty="0">
                <a:solidFill>
                  <a:srgbClr val="7030A0"/>
                </a:solidFill>
                <a:latin typeface="Times New Roman" panose="02020603050405020304" pitchFamily="18" charset="0"/>
                <a:ea typeface="MS Mincho"/>
              </a:rPr>
              <a:t>. Qua lời hát điệu con gà rừng</a:t>
            </a:r>
            <a:endParaRPr lang="en-US" sz="3200" dirty="0">
              <a:latin typeface="Times New Roman" panose="02020603050405020304" pitchFamily="18" charset="0"/>
              <a:ea typeface="Times New Roman" panose="02020603050405020304" pitchFamily="18" charset="0"/>
            </a:endParaRPr>
          </a:p>
          <a:p>
            <a:pPr>
              <a:lnSpc>
                <a:spcPct val="150000"/>
              </a:lnSpc>
            </a:pP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Tình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cảnh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của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Xuý</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Vân</a:t>
            </a:r>
            <a:r>
              <a:rPr lang="en-US" sz="3200"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Gà</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rừng</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ăn</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lẫn</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với</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công</a:t>
            </a:r>
            <a:r>
              <a:rPr lang="en-US" sz="3200" dirty="0">
                <a:solidFill>
                  <a:srgbClr val="0D0D0D"/>
                </a:solidFill>
                <a:latin typeface="Times New Roman" panose="02020603050405020304" pitchFamily="18" charset="0"/>
                <a:ea typeface="MS Mincho"/>
              </a:rPr>
              <a:t>” </a:t>
            </a:r>
            <a:endParaRPr lang="en-US" sz="3200" dirty="0">
              <a:latin typeface="Times New Roman" panose="02020603050405020304" pitchFamily="18" charset="0"/>
              <a:ea typeface="Times New Roman" panose="02020603050405020304" pitchFamily="18" charset="0"/>
            </a:endParaRPr>
          </a:p>
          <a:p>
            <a:pPr>
              <a:lnSpc>
                <a:spcPct val="150000"/>
              </a:lnSpc>
            </a:pPr>
            <a:r>
              <a:rPr lang="en-US" sz="3200" dirty="0">
                <a:solidFill>
                  <a:srgbClr val="0D0D0D"/>
                </a:solidFill>
                <a:latin typeface="Times New Roman" panose="02020603050405020304" pitchFamily="18" charset="0"/>
                <a:ea typeface="MS Mincho"/>
                <a:sym typeface="Wingdings" panose="05000000000000000000" pitchFamily="2" charset="2"/>
              </a:rPr>
              <a: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Hình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ảnh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ẩn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dụ</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cho</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sự</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không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hoà</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hợp</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giữa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hai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vợ</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chồng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Lời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hát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thể</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hiện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nỗi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ấm</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ức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đau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khổ</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khi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thấy</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mình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lạc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lõng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vô</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nghĩa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trong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gia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đình</a:t>
            </a:r>
            <a:r>
              <a:rPr lang="en-US" sz="3200" dirty="0">
                <a:solidFill>
                  <a:srgbClr val="0D0D0D"/>
                </a:solidFill>
                <a:latin typeface="Times New Roman" panose="02020603050405020304" pitchFamily="18" charset="0"/>
                <a:ea typeface="MS Mincho"/>
              </a:rPr>
              <a:t> Kim </a:t>
            </a:r>
            <a:r>
              <a:rPr lang="en-US" sz="3200" dirty="0" err="1">
                <a:solidFill>
                  <a:srgbClr val="0D0D0D"/>
                </a:solidFill>
                <a:latin typeface="Times New Roman" panose="02020603050405020304" pitchFamily="18" charset="0"/>
                <a:ea typeface="MS Mincho"/>
              </a:rPr>
              <a:t>Nham</a:t>
            </a:r>
            <a:r>
              <a:rPr lang="en-US" sz="3200" dirty="0">
                <a:solidFill>
                  <a:srgbClr val="0D0D0D"/>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a:lnSpc>
                <a:spcPct val="150000"/>
              </a:lnSpc>
            </a:pP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Câu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hát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dồn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dập</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ngắt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đoạn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ngắn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mạnh</a:t>
            </a:r>
            <a:r>
              <a:rPr lang="en-US" sz="3200" dirty="0">
                <a:solidFill>
                  <a:srgbClr val="0D0D0D"/>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a:lnSpc>
                <a:spcPct val="150000"/>
              </a:lnSpc>
            </a:pPr>
            <a:r>
              <a:rPr lang="en-US" sz="3200" dirty="0">
                <a:solidFill>
                  <a:srgbClr val="0D0D0D"/>
                </a:solidFill>
                <a:latin typeface="Times New Roman" panose="02020603050405020304" pitchFamily="18" charset="0"/>
                <a:ea typeface="MS Mincho"/>
              </a:rPr>
              <a:t>- </a:t>
            </a:r>
            <a:r>
              <a:rPr lang="vi-VN" sz="3200" dirty="0">
                <a:solidFill>
                  <a:srgbClr val="0D0D0D"/>
                </a:solidFill>
                <a:latin typeface="Times New Roman" panose="02020603050405020304" pitchFamily="18" charset="0"/>
                <a:ea typeface="MS Mincho"/>
              </a:rPr>
              <a:t>Điệp ngữ: </a:t>
            </a:r>
            <a:r>
              <a:rPr lang="vi-VN" sz="3200" i="1" dirty="0">
                <a:solidFill>
                  <a:srgbClr val="0D0D0D"/>
                </a:solidFill>
                <a:latin typeface="Times New Roman" panose="02020603050405020304" pitchFamily="18" charset="0"/>
                <a:ea typeface="MS Mincho"/>
              </a:rPr>
              <a:t>"Láng giềng ai hay, ức bởi xuân huyên"</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p:cTn id="23"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5" name="Rectangle 4"/>
          <p:cNvSpPr/>
          <p:nvPr/>
        </p:nvSpPr>
        <p:spPr>
          <a:xfrm>
            <a:off x="1070074" y="165180"/>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60400" y="823822"/>
            <a:ext cx="10845800" cy="742511"/>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c</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Qua lời hát điệu con gà rừng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566333"/>
            <a:ext cx="10845800" cy="5143716"/>
          </a:xfrm>
          <a:prstGeom prst="rect">
            <a:avLst/>
          </a:prstGeom>
        </p:spPr>
        <p:txBody>
          <a:bodyPr>
            <a:spAutoFit/>
          </a:bodyPr>
          <a:lstStyle/>
          <a:p>
            <a:pPr>
              <a:lnSpc>
                <a:spcPct val="115000"/>
              </a:lnSpc>
            </a:pPr>
            <a:r>
              <a:rPr lang="en-US" sz="3200" dirty="0">
                <a:solidFill>
                  <a:srgbClr val="0D0D0D"/>
                </a:solidFill>
                <a:latin typeface="Times New Roman" panose="02020603050405020304" pitchFamily="18" charset="0"/>
                <a:ea typeface="MS Mincho"/>
                <a:sym typeface="Wingdings" panose="05000000000000000000" pitchFamily="2" charset="2"/>
              </a:rPr>
              <a: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Nỗi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niềm</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của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Xuý</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Vân</a:t>
            </a:r>
            <a:r>
              <a:rPr lang="en-US" sz="3200" dirty="0">
                <a:solidFill>
                  <a:srgbClr val="0D0D0D"/>
                </a:solidFill>
                <a:latin typeface="Times New Roman" panose="02020603050405020304" pitchFamily="18" charset="0"/>
                <a:ea typeface="MS Mincho"/>
              </a:rPr>
              <a:t> </a:t>
            </a:r>
            <a:r>
              <a:rPr lang="vi-VN" sz="3200" dirty="0">
                <a:solidFill>
                  <a:srgbClr val="0D0D0D"/>
                </a:solidFill>
                <a:latin typeface="Times New Roman" panose="02020603050405020304" pitchFamily="18" charset="0"/>
                <a:ea typeface="MS Mincho"/>
              </a:rPr>
              <a:t>không thể chia sẻ với láng giềng, không được láng giềng cảm thông, cũng không được cha mẹ đồng cảm</a:t>
            </a:r>
            <a:r>
              <a:rPr lang="en-US" sz="3200" dirty="0">
                <a:solidFill>
                  <a:srgbClr val="0D0D0D"/>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a:lnSpc>
                <a:spcPct val="115000"/>
              </a:lnSpc>
            </a:pPr>
            <a:r>
              <a:rPr lang="en-US" sz="3200" b="1" dirty="0">
                <a:solidFill>
                  <a:srgbClr val="0D0D0D"/>
                </a:solidFill>
                <a:latin typeface="Times New Roman" panose="02020603050405020304" pitchFamily="18" charset="0"/>
                <a:ea typeface="MS Mincho"/>
              </a:rPr>
              <a:t>- </a:t>
            </a:r>
            <a:r>
              <a:rPr lang="vi-VN" sz="3200" dirty="0">
                <a:solidFill>
                  <a:srgbClr val="0D0D0D"/>
                </a:solidFill>
                <a:latin typeface="Times New Roman" panose="02020603050405020304" pitchFamily="18" charset="0"/>
                <a:ea typeface="MS Mincho"/>
              </a:rPr>
              <a:t>Mâu thuẫn giữa ước mơ và  thực tế:</a:t>
            </a:r>
            <a:endParaRPr lang="en-US" sz="3200" dirty="0">
              <a:latin typeface="Times New Roman" panose="02020603050405020304" pitchFamily="18" charset="0"/>
              <a:ea typeface="Times New Roman" panose="02020603050405020304" pitchFamily="18" charset="0"/>
            </a:endParaRPr>
          </a:p>
          <a:p>
            <a:pPr>
              <a:lnSpc>
                <a:spcPct val="115000"/>
              </a:lnSpc>
            </a:pPr>
            <a:r>
              <a:rPr lang="en-US" sz="3200" dirty="0">
                <a:solidFill>
                  <a:srgbClr val="0D0D0D"/>
                </a:solidFill>
                <a:latin typeface="Times New Roman" panose="02020603050405020304" pitchFamily="18" charset="0"/>
                <a:ea typeface="MS Mincho"/>
              </a:rPr>
              <a:t>+ </a:t>
            </a:r>
            <a:r>
              <a:rPr lang="vi-VN" sz="3200" dirty="0">
                <a:solidFill>
                  <a:srgbClr val="0D0D0D"/>
                </a:solidFill>
                <a:latin typeface="Times New Roman" panose="02020603050405020304" pitchFamily="18" charset="0"/>
                <a:ea typeface="MS Mincho"/>
              </a:rPr>
              <a:t>Xuý Vân ước mơ gia đình đầm ấm trong giản dị:</a:t>
            </a:r>
            <a:endParaRPr lang="en-US" sz="3200" dirty="0">
              <a:latin typeface="Times New Roman" panose="02020603050405020304" pitchFamily="18" charset="0"/>
              <a:ea typeface="Times New Roman" panose="02020603050405020304" pitchFamily="18" charset="0"/>
            </a:endParaRPr>
          </a:p>
          <a:p>
            <a:pPr>
              <a:lnSpc>
                <a:spcPct val="115000"/>
              </a:lnSpc>
            </a:pPr>
            <a:r>
              <a:rPr lang="vi-VN" sz="3200" dirty="0">
                <a:solidFill>
                  <a:srgbClr val="0D0D0D"/>
                </a:solidFill>
                <a:latin typeface="Times New Roman" panose="02020603050405020304" pitchFamily="18" charset="0"/>
                <a:ea typeface="MS Mincho"/>
              </a:rPr>
              <a:t>           </a:t>
            </a:r>
            <a:r>
              <a:rPr lang="vi-VN" sz="3200" i="1" dirty="0">
                <a:solidFill>
                  <a:srgbClr val="0D0D0D"/>
                </a:solidFill>
                <a:latin typeface="Times New Roman" panose="02020603050405020304" pitchFamily="18" charset="0"/>
                <a:ea typeface="MS Mincho"/>
              </a:rPr>
              <a:t>"Chờ cho bông lúa chín vàng </a:t>
            </a:r>
            <a:endParaRPr lang="en-US" sz="3200" dirty="0">
              <a:latin typeface="Times New Roman" panose="02020603050405020304" pitchFamily="18" charset="0"/>
              <a:ea typeface="Times New Roman" panose="02020603050405020304" pitchFamily="18" charset="0"/>
            </a:endParaRPr>
          </a:p>
          <a:p>
            <a:pPr>
              <a:lnSpc>
                <a:spcPct val="115000"/>
              </a:lnSpc>
            </a:pPr>
            <a:r>
              <a:rPr lang="vi-VN" sz="3200" i="1" dirty="0">
                <a:solidFill>
                  <a:srgbClr val="0D0D0D"/>
                </a:solidFill>
                <a:latin typeface="Times New Roman" panose="02020603050405020304" pitchFamily="18" charset="0"/>
                <a:ea typeface="MS Mincho"/>
              </a:rPr>
              <a:t>            Để anh đi gặt để nàng mang cơm"</a:t>
            </a:r>
            <a:endParaRPr lang="en-US" sz="3200" dirty="0">
              <a:latin typeface="Times New Roman" panose="02020603050405020304" pitchFamily="18" charset="0"/>
              <a:ea typeface="Times New Roman" panose="02020603050405020304" pitchFamily="18" charset="0"/>
            </a:endParaRPr>
          </a:p>
          <a:p>
            <a:pPr>
              <a:lnSpc>
                <a:spcPct val="115000"/>
              </a:lnSpc>
            </a:pPr>
            <a:r>
              <a:rPr lang="en-US" sz="3200" b="1"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Còn</a:t>
            </a:r>
            <a:r>
              <a:rPr lang="en-US" sz="3200" dirty="0">
                <a:solidFill>
                  <a:srgbClr val="0D0D0D"/>
                </a:solidFill>
                <a:latin typeface="Times New Roman" panose="02020603050405020304" pitchFamily="18" charset="0"/>
                <a:ea typeface="MS Mincho"/>
              </a:rPr>
              <a:t> Kim </a:t>
            </a:r>
            <a:r>
              <a:rPr lang="en-US" sz="3200" dirty="0" err="1">
                <a:solidFill>
                  <a:srgbClr val="0D0D0D"/>
                </a:solidFill>
                <a:latin typeface="Times New Roman" panose="02020603050405020304" pitchFamily="18" charset="0"/>
                <a:ea typeface="MS Mincho"/>
              </a:rPr>
              <a:t>Nham</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ước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mơ</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hạnh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phúc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bằng</a:t>
            </a:r>
            <a:r>
              <a:rPr lang="en-US" sz="3200" dirty="0">
                <a:solidFill>
                  <a:srgbClr val="0D0D0D"/>
                </a:solidFill>
                <a:latin typeface="Times New Roman" panose="02020603050405020304" pitchFamily="18" charset="0"/>
                <a:ea typeface="MS Mincho"/>
              </a:rPr>
              <a:t> con </a:t>
            </a:r>
            <a:r>
              <a:rPr lang="en-US" sz="3200" dirty="0" err="1">
                <a:solidFill>
                  <a:srgbClr val="0D0D0D"/>
                </a:solidFill>
                <a:latin typeface="Times New Roman" panose="02020603050405020304" pitchFamily="18" charset="0"/>
                <a:ea typeface="MS Mincho"/>
              </a:rPr>
              <a:t>đường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công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danh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sự</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nghiệp</a:t>
            </a:r>
            <a:r>
              <a:rPr lang="en-US" sz="3200" b="1" dirty="0">
                <a:solidFill>
                  <a:srgbClr val="0D0D0D"/>
                </a:solidFill>
                <a:latin typeface="Times New Roman" panose="02020603050405020304" pitchFamily="18" charset="0"/>
                <a:ea typeface="MS Mincho"/>
              </a:rPr>
              <a:t>. </a:t>
            </a:r>
            <a:endParaRPr lang="en-US" sz="32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266440" y="2793572"/>
            <a:ext cx="2755343" cy="2176634"/>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p:cTn id="3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4" end="4"/>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circle(in)">
                                      <p:cBhvr>
                                        <p:cTn id="43" dur="2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 calcmode="lin" valueType="num">
                                      <p:cBhvr>
                                        <p:cTn id="48"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9"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0"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1"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5" name="Rectangle 4"/>
          <p:cNvSpPr/>
          <p:nvPr/>
        </p:nvSpPr>
        <p:spPr>
          <a:xfrm>
            <a:off x="1070074" y="165180"/>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47700" y="705659"/>
            <a:ext cx="10845800" cy="742511"/>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c</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Qua lời hát điệu con gà rừng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9" name="Group 8"/>
          <p:cNvGrpSpPr/>
          <p:nvPr/>
        </p:nvGrpSpPr>
        <p:grpSpPr>
          <a:xfrm>
            <a:off x="2044243" y="1858296"/>
            <a:ext cx="8078114" cy="4280035"/>
            <a:chOff x="2056942" y="719666"/>
            <a:chExt cx="8078114" cy="5418666"/>
          </a:xfrm>
        </p:grpSpPr>
        <p:sp>
          <p:nvSpPr>
            <p:cNvPr id="10" name="Minus 9"/>
            <p:cNvSpPr/>
            <p:nvPr/>
          </p:nvSpPr>
          <p:spPr>
            <a:xfrm rot="21300000">
              <a:off x="2056942" y="2966466"/>
              <a:ext cx="8078114" cy="925066"/>
            </a:xfrm>
            <a:prstGeom prst="mathMinus">
              <a:avLst/>
            </a:prstGeom>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1" name="Down Arrow 10"/>
            <p:cNvSpPr/>
            <p:nvPr/>
          </p:nvSpPr>
          <p:spPr>
            <a:xfrm>
              <a:off x="3007360" y="990599"/>
              <a:ext cx="2438400" cy="2167466"/>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Freeform 11"/>
            <p:cNvSpPr/>
            <p:nvPr/>
          </p:nvSpPr>
          <p:spPr>
            <a:xfrm>
              <a:off x="6095999" y="719666"/>
              <a:ext cx="3503151" cy="2275840"/>
            </a:xfrm>
            <a:custGeom>
              <a:avLst/>
              <a:gdLst>
                <a:gd name="connsiteX0" fmla="*/ 0 w 2600960"/>
                <a:gd name="connsiteY0" fmla="*/ 0 h 2275840"/>
                <a:gd name="connsiteX1" fmla="*/ 2600960 w 2600960"/>
                <a:gd name="connsiteY1" fmla="*/ 0 h 2275840"/>
                <a:gd name="connsiteX2" fmla="*/ 2600960 w 2600960"/>
                <a:gd name="connsiteY2" fmla="*/ 2275840 h 2275840"/>
                <a:gd name="connsiteX3" fmla="*/ 0 w 2600960"/>
                <a:gd name="connsiteY3" fmla="*/ 2275840 h 2275840"/>
                <a:gd name="connsiteX4" fmla="*/ 0 w 2600960"/>
                <a:gd name="connsiteY4" fmla="*/ 0 h 227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960" h="2275840">
                  <a:moveTo>
                    <a:pt x="0" y="0"/>
                  </a:moveTo>
                  <a:lnTo>
                    <a:pt x="2600960" y="0"/>
                  </a:lnTo>
                  <a:lnTo>
                    <a:pt x="2600960" y="2275840"/>
                  </a:lnTo>
                  <a:lnTo>
                    <a:pt x="0" y="2275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vi-VN" sz="3200" kern="1200" dirty="0">
                  <a:latin typeface="+mj-lt"/>
                </a:rPr>
                <a:t>Kim Nham mải mê giấc mộng công danh, để nàng trong cô đơn.</a:t>
              </a:r>
              <a:endParaRPr lang="en-US" sz="3200" kern="1200" dirty="0">
                <a:latin typeface="+mj-lt"/>
              </a:endParaRPr>
            </a:p>
          </p:txBody>
        </p:sp>
        <p:sp>
          <p:nvSpPr>
            <p:cNvPr id="13" name="Up Arrow 12"/>
            <p:cNvSpPr/>
            <p:nvPr/>
          </p:nvSpPr>
          <p:spPr>
            <a:xfrm>
              <a:off x="6746239" y="3699932"/>
              <a:ext cx="2438400" cy="2167466"/>
            </a:xfrm>
            <a:prstGeom prst="up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3"/>
                <a:alphaOff val="0"/>
              </a:schemeClr>
            </a:fillRef>
            <a:effectRef idx="0">
              <a:schemeClr val="accent3">
                <a:hueOff val="2710599"/>
                <a:satOff val="100000"/>
                <a:lumOff val="-14703"/>
                <a:alphaOff val="0"/>
              </a:schemeClr>
            </a:effectRef>
            <a:fontRef idx="minor">
              <a:schemeClr val="lt1"/>
            </a:fontRef>
          </p:style>
        </p:sp>
        <p:sp>
          <p:nvSpPr>
            <p:cNvPr id="14" name="Freeform 13"/>
            <p:cNvSpPr/>
            <p:nvPr/>
          </p:nvSpPr>
          <p:spPr>
            <a:xfrm>
              <a:off x="3007360" y="3862492"/>
              <a:ext cx="3283974" cy="2275840"/>
            </a:xfrm>
            <a:custGeom>
              <a:avLst/>
              <a:gdLst>
                <a:gd name="connsiteX0" fmla="*/ 0 w 2600960"/>
                <a:gd name="connsiteY0" fmla="*/ 0 h 2275840"/>
                <a:gd name="connsiteX1" fmla="*/ 2600960 w 2600960"/>
                <a:gd name="connsiteY1" fmla="*/ 0 h 2275840"/>
                <a:gd name="connsiteX2" fmla="*/ 2600960 w 2600960"/>
                <a:gd name="connsiteY2" fmla="*/ 2275840 h 2275840"/>
                <a:gd name="connsiteX3" fmla="*/ 0 w 2600960"/>
                <a:gd name="connsiteY3" fmla="*/ 2275840 h 2275840"/>
                <a:gd name="connsiteX4" fmla="*/ 0 w 2600960"/>
                <a:gd name="connsiteY4" fmla="*/ 0 h 227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960" h="2275840">
                  <a:moveTo>
                    <a:pt x="0" y="0"/>
                  </a:moveTo>
                  <a:lnTo>
                    <a:pt x="2600960" y="0"/>
                  </a:lnTo>
                  <a:lnTo>
                    <a:pt x="2600960" y="2275840"/>
                  </a:lnTo>
                  <a:lnTo>
                    <a:pt x="0" y="2275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Có</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một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đình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đầm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ấm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cùng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nhau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lao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động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sẻ</a:t>
              </a:r>
              <a:r>
                <a:rPr lang="en-US" sz="3200" kern="1200" dirty="0">
                  <a:latin typeface="Times New Roman" panose="02020603050405020304" pitchFamily="18" charset="0"/>
                  <a:cs typeface="Times New Roman" panose="02020603050405020304" pitchFamily="18" charset="0"/>
                </a:rPr>
                <a:t> chia </a:t>
              </a:r>
              <a:r>
                <a:rPr lang="en-US" sz="3200" kern="1200" dirty="0" err="1">
                  <a:latin typeface="Times New Roman" panose="02020603050405020304" pitchFamily="18" charset="0"/>
                  <a:cs typeface="Times New Roman" panose="02020603050405020304" pitchFamily="18" charset="0"/>
                </a:rPr>
                <a:t>ngọt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bùi</a:t>
              </a:r>
              <a:endParaRPr lang="en-US" sz="3200" kern="1200" dirty="0">
                <a:latin typeface="Times New Roman" panose="02020603050405020304" pitchFamily="18" charset="0"/>
                <a:cs typeface="Times New Roman" panose="02020603050405020304" pitchFamily="18" charset="0"/>
              </a:endParaRPr>
            </a:p>
          </p:txBody>
        </p:sp>
      </p:grpSp>
      <p:sp>
        <p:nvSpPr>
          <p:cNvPr id="7" name="Rectangle 6"/>
          <p:cNvSpPr/>
          <p:nvPr/>
        </p:nvSpPr>
        <p:spPr>
          <a:xfrm>
            <a:off x="3872635" y="2299317"/>
            <a:ext cx="1024639" cy="1077218"/>
          </a:xfrm>
          <a:prstGeom prst="rect">
            <a:avLst/>
          </a:prstGeom>
        </p:spPr>
        <p:txBody>
          <a:bodyPr wrap="none">
            <a:spAutoFit/>
          </a:bodyPr>
          <a:lstStyle/>
          <a:p>
            <a:r>
              <a:rPr lang="en-US" sz="3200" b="1" dirty="0" err="1">
                <a:solidFill>
                  <a:schemeClr val="bg1"/>
                </a:solidFill>
                <a:latin typeface="Times New Roman" panose="02020603050405020304" pitchFamily="18" charset="0"/>
                <a:ea typeface="MS Mincho"/>
              </a:rPr>
              <a:t>Ước</a:t>
            </a:r>
            <a:r>
              <a:rPr lang="en-US" sz="3200" b="1" dirty="0">
                <a:solidFill>
                  <a:schemeClr val="bg1"/>
                </a:solidFill>
                <a:latin typeface="Times New Roman" panose="02020603050405020304" pitchFamily="18" charset="0"/>
                <a:ea typeface="MS Mincho"/>
              </a:rPr>
              <a:t> </a:t>
            </a:r>
          </a:p>
          <a:p>
            <a:r>
              <a:rPr lang="en-US" sz="3200" b="1" dirty="0" err="1">
                <a:solidFill>
                  <a:schemeClr val="bg1"/>
                </a:solidFill>
                <a:latin typeface="Times New Roman" panose="02020603050405020304" pitchFamily="18" charset="0"/>
                <a:ea typeface="MS Mincho"/>
              </a:rPr>
              <a:t>mơ</a:t>
            </a:r>
            <a:endParaRPr lang="en-US" sz="3200" dirty="0">
              <a:solidFill>
                <a:schemeClr val="bg1"/>
              </a:solidFill>
            </a:endParaRPr>
          </a:p>
        </p:txBody>
      </p:sp>
      <p:sp>
        <p:nvSpPr>
          <p:cNvPr id="8" name="Rectangle 7"/>
          <p:cNvSpPr/>
          <p:nvPr/>
        </p:nvSpPr>
        <p:spPr>
          <a:xfrm>
            <a:off x="7356137" y="4599434"/>
            <a:ext cx="1218603" cy="1179554"/>
          </a:xfrm>
          <a:prstGeom prst="rect">
            <a:avLst/>
          </a:prstGeom>
        </p:spPr>
        <p:txBody>
          <a:bodyPr wrap="none">
            <a:spAutoFit/>
          </a:bodyPr>
          <a:lstStyle/>
          <a:p>
            <a:pPr algn="ctr">
              <a:lnSpc>
                <a:spcPct val="115000"/>
              </a:lnSpc>
            </a:pPr>
            <a:r>
              <a:rPr lang="en-US" sz="3200" b="1" dirty="0" err="1">
                <a:solidFill>
                  <a:schemeClr val="bg1"/>
                </a:solidFill>
                <a:latin typeface="Times New Roman" panose="02020603050405020304" pitchFamily="18" charset="0"/>
                <a:ea typeface="MS Mincho"/>
              </a:rPr>
              <a:t>Thực</a:t>
            </a:r>
            <a:r>
              <a:rPr lang="en-US" sz="3200" b="1" dirty="0">
                <a:solidFill>
                  <a:schemeClr val="bg1"/>
                </a:solidFill>
                <a:latin typeface="Times New Roman" panose="02020603050405020304" pitchFamily="18" charset="0"/>
                <a:ea typeface="MS Mincho"/>
              </a:rPr>
              <a:t> </a:t>
            </a:r>
          </a:p>
          <a:p>
            <a:pPr algn="ctr">
              <a:lnSpc>
                <a:spcPct val="115000"/>
              </a:lnSpc>
            </a:pPr>
            <a:r>
              <a:rPr lang="en-US" sz="3200" b="1" dirty="0" err="1">
                <a:solidFill>
                  <a:schemeClr val="bg1"/>
                </a:solidFill>
                <a:latin typeface="Times New Roman" panose="02020603050405020304" pitchFamily="18" charset="0"/>
                <a:ea typeface="MS Mincho"/>
              </a:rPr>
              <a:t>tế</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5" name="Rectangle 4"/>
          <p:cNvSpPr/>
          <p:nvPr/>
        </p:nvSpPr>
        <p:spPr>
          <a:xfrm>
            <a:off x="1070074" y="165180"/>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75149" y="823822"/>
            <a:ext cx="5024132" cy="658642"/>
          </a:xfrm>
          <a:prstGeom prst="rect">
            <a:avLst/>
          </a:prstGeom>
        </p:spPr>
        <p:txBody>
          <a:bodyPr wrap="none">
            <a:spAutoFit/>
          </a:bodyPr>
          <a:lstStyle/>
          <a:p>
            <a:pPr>
              <a:lnSpc>
                <a:spcPct val="115000"/>
              </a:lnSpc>
            </a:pPr>
            <a:r>
              <a:rPr lang="en-US" sz="3200" b="1">
                <a:solidFill>
                  <a:srgbClr val="7030A0"/>
                </a:solidFill>
                <a:latin typeface="Times New Roman" panose="02020603050405020304" pitchFamily="18" charset="0"/>
                <a:ea typeface="MS Mincho"/>
              </a:rPr>
              <a:t>d. </a:t>
            </a:r>
            <a:r>
              <a:rPr lang="en-US" sz="3200" b="1" dirty="0">
                <a:solidFill>
                  <a:srgbClr val="7030A0"/>
                </a:solidFill>
                <a:latin typeface="Times New Roman" panose="02020603050405020304" pitchFamily="18" charset="0"/>
                <a:ea typeface="MS Mincho"/>
              </a:rPr>
              <a:t>Qua </a:t>
            </a:r>
            <a:r>
              <a:rPr lang="en-US" sz="3200" b="1" dirty="0" err="1">
                <a:solidFill>
                  <a:srgbClr val="7030A0"/>
                </a:solidFill>
                <a:latin typeface="Times New Roman" panose="02020603050405020304" pitchFamily="18" charset="0"/>
                <a:ea typeface="MS Mincho"/>
              </a:rPr>
              <a:t>lời</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hát</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sắp</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lời</a:t>
            </a:r>
            <a:r>
              <a:rPr lang="en-US" sz="3200" b="1" dirty="0">
                <a:solidFill>
                  <a:srgbClr val="7030A0"/>
                </a:solidFill>
                <a:latin typeface="Times New Roman" panose="02020603050405020304" pitchFamily="18" charset="0"/>
                <a:ea typeface="MS Mincho"/>
              </a:rPr>
              <a:t> than)</a:t>
            </a:r>
            <a:endParaRPr lang="en-US" sz="3200" dirty="0">
              <a:effectLst/>
              <a:latin typeface="Times New Roman" panose="02020603050405020304" pitchFamily="18" charset="0"/>
              <a:ea typeface="Times New Roman" panose="02020603050405020304" pitchFamily="18" charset="0"/>
            </a:endParaRPr>
          </a:p>
        </p:txBody>
      </p:sp>
      <p:grpSp>
        <p:nvGrpSpPr>
          <p:cNvPr id="16" name="Group 15"/>
          <p:cNvGrpSpPr/>
          <p:nvPr/>
        </p:nvGrpSpPr>
        <p:grpSpPr>
          <a:xfrm>
            <a:off x="1011082" y="1543672"/>
            <a:ext cx="10352217" cy="4106765"/>
            <a:chOff x="1146609" y="1584684"/>
            <a:chExt cx="10352217" cy="4106765"/>
          </a:xfrm>
        </p:grpSpPr>
        <p:pic>
          <p:nvPicPr>
            <p:cNvPr id="3" name="Picture 2"/>
            <p:cNvPicPr>
              <a:picLocks noChangeAspect="1"/>
            </p:cNvPicPr>
            <p:nvPr/>
          </p:nvPicPr>
          <p:blipFill rotWithShape="1">
            <a:blip r:embed="rId2"/>
            <a:srcRect l="9318" t="5929" r="7045" b="8038"/>
            <a:stretch>
              <a:fillRect/>
            </a:stretch>
          </p:blipFill>
          <p:spPr>
            <a:xfrm>
              <a:off x="1146609" y="1584684"/>
              <a:ext cx="4480493" cy="4106765"/>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5" name="Horizontal Scroll 14"/>
            <p:cNvSpPr/>
            <p:nvPr/>
          </p:nvSpPr>
          <p:spPr>
            <a:xfrm>
              <a:off x="4776429" y="2141106"/>
              <a:ext cx="6722397" cy="2993922"/>
            </a:xfrm>
            <a:prstGeom prst="horizontalScroll">
              <a:avLst>
                <a:gd name="adj" fmla="val 911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vi-VN" sz="3200" b="1" i="1">
                  <a:solidFill>
                    <a:schemeClr val="bg1"/>
                  </a:solidFill>
                  <a:latin typeface="Times New Roman" panose="02020603050405020304" pitchFamily="18" charset="0"/>
                  <a:ea typeface="MS Mincho"/>
                </a:rPr>
                <a:t>Con cá rô nằm vũng chân trâu</a:t>
              </a:r>
              <a:endParaRPr lang="en-US" sz="3200" b="1">
                <a:solidFill>
                  <a:schemeClr val="bg1"/>
                </a:solidFill>
                <a:latin typeface="Times New Roman" panose="02020603050405020304" pitchFamily="18" charset="0"/>
                <a:ea typeface="Times New Roman" panose="02020603050405020304" pitchFamily="18" charset="0"/>
              </a:endParaRPr>
            </a:p>
            <a:p>
              <a:pPr>
                <a:lnSpc>
                  <a:spcPct val="115000"/>
                </a:lnSpc>
              </a:pPr>
              <a:r>
                <a:rPr lang="vi-VN" sz="3200" b="1" i="1">
                  <a:solidFill>
                    <a:schemeClr val="bg1"/>
                  </a:solidFill>
                  <a:latin typeface="Times New Roman" panose="02020603050405020304" pitchFamily="18" charset="0"/>
                  <a:ea typeface="MS Mincho"/>
                </a:rPr>
                <a:t>Để cho năm bảy cần câu châu vào!</a:t>
              </a:r>
              <a:endParaRPr lang="en-US" sz="3200" b="1">
                <a:solidFill>
                  <a:schemeClr val="bg1"/>
                </a:solidFill>
                <a:effectLst/>
                <a:latin typeface="Times New Roman" panose="02020603050405020304" pitchFamily="18" charset="0"/>
                <a:ea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5" name="Rectangle 4"/>
          <p:cNvSpPr/>
          <p:nvPr/>
        </p:nvSpPr>
        <p:spPr>
          <a:xfrm>
            <a:off x="1070074" y="165180"/>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75149" y="823822"/>
            <a:ext cx="5024132"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defRPr/>
            </a:pPr>
            <a:r>
              <a:rPr kumimoji="0" lang="en-US" sz="3200" b="1" i="0" u="none" strike="noStrike" kern="1200" cap="none" spc="0" normalizeH="0" baseline="0" noProof="0">
                <a:ln>
                  <a:noFill/>
                </a:ln>
                <a:solidFill>
                  <a:srgbClr val="7030A0"/>
                </a:solidFill>
                <a:effectLst/>
                <a:uLnTx/>
                <a:uFillTx/>
                <a:latin typeface="Times New Roman" panose="02020603050405020304" pitchFamily="18" charset="0"/>
                <a:ea typeface="MS Mincho"/>
                <a:cs typeface="+mn-cs"/>
              </a:rPr>
              <a:t>d. </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Qua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lời</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hát</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sắp</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lời</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than)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47700" y="1527861"/>
            <a:ext cx="5405647" cy="613245"/>
          </a:xfrm>
          <a:prstGeom prst="rect">
            <a:avLst/>
          </a:prstGeom>
        </p:spPr>
        <p:txBody>
          <a:bodyPr wrap="none">
            <a:spAutoFit/>
          </a:bodyPr>
          <a:lstStyle/>
          <a:p>
            <a:pPr>
              <a:lnSpc>
                <a:spcPct val="115000"/>
              </a:lnSpc>
            </a:pPr>
            <a:r>
              <a:rPr lang="vi-VN" sz="3200" b="1" i="1" dirty="0">
                <a:solidFill>
                  <a:srgbClr val="0D0D0D"/>
                </a:solidFill>
                <a:latin typeface="Times New Roman" panose="02020603050405020304" pitchFamily="18" charset="0"/>
                <a:ea typeface="MS Mincho"/>
              </a:rPr>
              <a:t>Con cá rô nằm </a:t>
            </a:r>
            <a:r>
              <a:rPr lang="vi-VN" sz="3200" b="1" i="1" dirty="0">
                <a:solidFill>
                  <a:srgbClr val="FF0000"/>
                </a:solidFill>
                <a:latin typeface="Times New Roman" panose="02020603050405020304" pitchFamily="18" charset="0"/>
                <a:ea typeface="MS Mincho"/>
              </a:rPr>
              <a:t>vũng chân trâu</a:t>
            </a:r>
            <a:endParaRPr lang="en-US" sz="3200" b="1" dirty="0">
              <a:solidFill>
                <a:srgbClr val="FF0000"/>
              </a:solidFill>
              <a:effectLst/>
              <a:latin typeface="Times New Roman" panose="02020603050405020304" pitchFamily="18" charset="0"/>
              <a:ea typeface="Times New Roman" panose="02020603050405020304" pitchFamily="18" charset="0"/>
            </a:endParaRPr>
          </a:p>
        </p:txBody>
      </p:sp>
      <p:sp>
        <p:nvSpPr>
          <p:cNvPr id="7" name="Down Arrow 6"/>
          <p:cNvSpPr/>
          <p:nvPr/>
        </p:nvSpPr>
        <p:spPr>
          <a:xfrm>
            <a:off x="4370849" y="2185856"/>
            <a:ext cx="427703" cy="516194"/>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40898" y="2716799"/>
            <a:ext cx="3887603" cy="584775"/>
          </a:xfrm>
          <a:prstGeom prst="rect">
            <a:avLst/>
          </a:prstGeom>
        </p:spPr>
        <p:txBody>
          <a:bodyPr wrap="none">
            <a:spAutoFit/>
          </a:bodyPr>
          <a:lstStyle/>
          <a:p>
            <a:r>
              <a:rPr lang="en-US" sz="3200" b="1" dirty="0" err="1">
                <a:solidFill>
                  <a:srgbClr val="0D0D0D"/>
                </a:solidFill>
                <a:latin typeface="Times New Roman" panose="02020603050405020304" pitchFamily="18" charset="0"/>
                <a:ea typeface="MS Mincho"/>
              </a:rPr>
              <a:t>Không</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gian</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cạn</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hẹp</a:t>
            </a:r>
            <a:r>
              <a:rPr lang="en-US" sz="3200" b="1" dirty="0">
                <a:solidFill>
                  <a:srgbClr val="0D0D0D"/>
                </a:solidFill>
                <a:latin typeface="Times New Roman" panose="02020603050405020304" pitchFamily="18" charset="0"/>
                <a:ea typeface="MS Mincho"/>
              </a:rPr>
              <a:t> </a:t>
            </a:r>
            <a:endParaRPr lang="en-US" sz="3200" b="1" dirty="0"/>
          </a:p>
        </p:txBody>
      </p:sp>
      <p:sp>
        <p:nvSpPr>
          <p:cNvPr id="9" name="Right Arrow 8"/>
          <p:cNvSpPr/>
          <p:nvPr/>
        </p:nvSpPr>
        <p:spPr>
          <a:xfrm>
            <a:off x="6404191" y="2907236"/>
            <a:ext cx="672598" cy="29238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76790" y="2716799"/>
            <a:ext cx="2406428" cy="584775"/>
          </a:xfrm>
          <a:prstGeom prst="rect">
            <a:avLst/>
          </a:prstGeom>
        </p:spPr>
        <p:txBody>
          <a:bodyPr wrap="none">
            <a:spAutoFit/>
          </a:bodyPr>
          <a:lstStyle/>
          <a:p>
            <a:r>
              <a:rPr lang="en-US" sz="3200" b="1" dirty="0" err="1">
                <a:solidFill>
                  <a:srgbClr val="0D0D0D"/>
                </a:solidFill>
                <a:latin typeface="Times New Roman" panose="02020603050405020304" pitchFamily="18" charset="0"/>
                <a:ea typeface="MS Mincho"/>
              </a:rPr>
              <a:t>đầy</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bất</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trắc</a:t>
            </a:r>
            <a:r>
              <a:rPr lang="en-US" sz="3200" b="1" dirty="0">
                <a:solidFill>
                  <a:srgbClr val="0D0D0D"/>
                </a:solidFill>
                <a:latin typeface="Times New Roman" panose="02020603050405020304" pitchFamily="18" charset="0"/>
                <a:ea typeface="MS Mincho"/>
              </a:rPr>
              <a:t> </a:t>
            </a:r>
            <a:endParaRPr lang="en-US" sz="3200" b="1" dirty="0"/>
          </a:p>
        </p:txBody>
      </p:sp>
      <p:sp>
        <p:nvSpPr>
          <p:cNvPr id="11" name="Rectangle 10"/>
          <p:cNvSpPr/>
          <p:nvPr/>
        </p:nvSpPr>
        <p:spPr>
          <a:xfrm>
            <a:off x="706692" y="3607948"/>
            <a:ext cx="6170279" cy="658642"/>
          </a:xfrm>
          <a:prstGeom prst="rect">
            <a:avLst/>
          </a:prstGeom>
        </p:spPr>
        <p:txBody>
          <a:bodyPr wrap="none">
            <a:spAutoFit/>
          </a:bodyPr>
          <a:lstStyle/>
          <a:p>
            <a:pPr>
              <a:lnSpc>
                <a:spcPct val="115000"/>
              </a:lnSpc>
            </a:pPr>
            <a:r>
              <a:rPr lang="vi-VN" sz="3200" b="1" i="1" dirty="0">
                <a:solidFill>
                  <a:srgbClr val="0D0D0D"/>
                </a:solidFill>
                <a:latin typeface="Times New Roman" panose="02020603050405020304" pitchFamily="18" charset="0"/>
                <a:ea typeface="MS Mincho"/>
              </a:rPr>
              <a:t>Để cho </a:t>
            </a:r>
            <a:r>
              <a:rPr lang="vi-VN" sz="3200" b="1" i="1" dirty="0">
                <a:solidFill>
                  <a:srgbClr val="FF0000"/>
                </a:solidFill>
                <a:latin typeface="Times New Roman" panose="02020603050405020304" pitchFamily="18" charset="0"/>
                <a:ea typeface="MS Mincho"/>
              </a:rPr>
              <a:t>năm bảy cần câu châu vào</a:t>
            </a:r>
            <a:r>
              <a:rPr lang="vi-VN" sz="3200" b="1" i="1" dirty="0">
                <a:solidFill>
                  <a:srgbClr val="0D0D0D"/>
                </a:solidFill>
                <a:latin typeface="Times New Roman" panose="02020603050405020304" pitchFamily="18" charset="0"/>
                <a:ea typeface="MS Mincho"/>
              </a:rPr>
              <a:t>!</a:t>
            </a:r>
            <a:endParaRPr lang="en-US" sz="3200" b="1" dirty="0">
              <a:effectLst/>
              <a:latin typeface="Times New Roman" panose="02020603050405020304" pitchFamily="18" charset="0"/>
              <a:ea typeface="Times New Roman" panose="02020603050405020304" pitchFamily="18" charset="0"/>
            </a:endParaRPr>
          </a:p>
        </p:txBody>
      </p:sp>
      <p:sp>
        <p:nvSpPr>
          <p:cNvPr id="12" name="Bent-Up Arrow 11"/>
          <p:cNvSpPr/>
          <p:nvPr/>
        </p:nvSpPr>
        <p:spPr>
          <a:xfrm rot="5400000">
            <a:off x="3809809" y="4156323"/>
            <a:ext cx="797325" cy="833282"/>
          </a:xfrm>
          <a:prstGeom prst="bentUpArrow">
            <a:avLst>
              <a:gd name="adj1" fmla="val 18785"/>
              <a:gd name="adj2" fmla="val 22984"/>
              <a:gd name="adj3" fmla="val 25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25113" y="4220467"/>
            <a:ext cx="7031440" cy="1224951"/>
          </a:xfrm>
          <a:prstGeom prst="rect">
            <a:avLst/>
          </a:prstGeom>
        </p:spPr>
        <p:txBody>
          <a:bodyPr wrap="square">
            <a:spAutoFit/>
          </a:bodyPr>
          <a:lstStyle/>
          <a:p>
            <a:pPr>
              <a:lnSpc>
                <a:spcPct val="115000"/>
              </a:lnSpc>
            </a:pPr>
            <a:r>
              <a:rPr lang="en-US" sz="3200" b="1" dirty="0" err="1">
                <a:solidFill>
                  <a:srgbClr val="0D0D0D"/>
                </a:solidFill>
                <a:latin typeface="Times New Roman" panose="02020603050405020304" pitchFamily="18" charset="0"/>
                <a:ea typeface="MS Mincho"/>
              </a:rPr>
              <a:t>Biểu</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tượng</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cho</a:t>
            </a:r>
            <a:r>
              <a:rPr lang="en-US" sz="3200" b="1" dirty="0">
                <a:solidFill>
                  <a:srgbClr val="0D0D0D"/>
                </a:solidFill>
                <a:latin typeface="Times New Roman" panose="02020603050405020304" pitchFamily="18" charset="0"/>
                <a:ea typeface="MS Mincho"/>
              </a:rPr>
              <a:t> </a:t>
            </a:r>
            <a:r>
              <a:rPr lang="vi-VN" sz="3200" b="1" dirty="0">
                <a:solidFill>
                  <a:srgbClr val="0D0D0D"/>
                </a:solidFill>
                <a:latin typeface="Times New Roman" panose="02020603050405020304" pitchFamily="18" charset="0"/>
                <a:ea typeface="MS Mincho"/>
              </a:rPr>
              <a:t>xã hội phong kiến với  những luật tục trói buộc người phụ nữ.</a:t>
            </a:r>
            <a:endParaRPr lang="en-US" sz="3200" b="1"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2640898" y="5733432"/>
            <a:ext cx="7441461" cy="584775"/>
          </a:xfrm>
          <a:prstGeom prst="rect">
            <a:avLst/>
          </a:prstGeom>
        </p:spPr>
        <p:txBody>
          <a:bodyPr wrap="none">
            <a:spAutoFit/>
          </a:bodyPr>
          <a:lstStyle/>
          <a:p>
            <a:r>
              <a:rPr lang="en-US" sz="3200" b="1" dirty="0" err="1">
                <a:solidFill>
                  <a:srgbClr val="0D0D0D"/>
                </a:solidFill>
                <a:latin typeface="Times New Roman" panose="02020603050405020304" pitchFamily="18" charset="0"/>
                <a:ea typeface="MS Mincho"/>
              </a:rPr>
              <a:t>Lời</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hát</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thể</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hiện</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tâm</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trạng</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bế</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tắc</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cô</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đơn</a:t>
            </a:r>
            <a:r>
              <a:rPr lang="en-US" sz="3200" b="1" dirty="0">
                <a:solidFill>
                  <a:srgbClr val="0D0D0D"/>
                </a:solidFill>
                <a:latin typeface="Times New Roman" panose="02020603050405020304" pitchFamily="18" charset="0"/>
                <a:ea typeface="MS Mincho"/>
              </a:rPr>
              <a:t>.</a:t>
            </a:r>
            <a:endParaRPr lang="en-US" sz="3200" b="1" dirty="0"/>
          </a:p>
        </p:txBody>
      </p:sp>
      <p:grpSp>
        <p:nvGrpSpPr>
          <p:cNvPr id="19" name="Group 18"/>
          <p:cNvGrpSpPr/>
          <p:nvPr/>
        </p:nvGrpSpPr>
        <p:grpSpPr>
          <a:xfrm>
            <a:off x="1661651" y="5633986"/>
            <a:ext cx="732971" cy="761756"/>
            <a:chOff x="1504335" y="5890768"/>
            <a:chExt cx="732971" cy="761756"/>
          </a:xfrm>
          <a:solidFill>
            <a:srgbClr val="00B050"/>
          </a:solidFill>
        </p:grpSpPr>
        <p:sp>
          <p:nvSpPr>
            <p:cNvPr id="17" name="Chevron 16"/>
            <p:cNvSpPr/>
            <p:nvPr/>
          </p:nvSpPr>
          <p:spPr>
            <a:xfrm>
              <a:off x="1504335" y="5890768"/>
              <a:ext cx="398207" cy="760755"/>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p:cNvSpPr/>
            <p:nvPr/>
          </p:nvSpPr>
          <p:spPr>
            <a:xfrm>
              <a:off x="1844015" y="5891769"/>
              <a:ext cx="393291" cy="760755"/>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1" grpId="0"/>
      <p:bldP spid="12" grpId="0" animBg="1"/>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5" name="Rectangle 4"/>
          <p:cNvSpPr/>
          <p:nvPr/>
        </p:nvSpPr>
        <p:spPr>
          <a:xfrm>
            <a:off x="1070074" y="165180"/>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75149" y="969708"/>
            <a:ext cx="3746538" cy="658642"/>
          </a:xfrm>
          <a:prstGeom prst="rect">
            <a:avLst/>
          </a:prstGeom>
        </p:spPr>
        <p:txBody>
          <a:bodyPr wrap="none">
            <a:spAutoFit/>
          </a:bodyPr>
          <a:lstStyle/>
          <a:p>
            <a:pPr>
              <a:lnSpc>
                <a:spcPct val="115000"/>
              </a:lnSpc>
            </a:pPr>
            <a:r>
              <a:rPr lang="en-US" sz="3200" b="1" dirty="0">
                <a:solidFill>
                  <a:srgbClr val="7030A0"/>
                </a:solidFill>
                <a:latin typeface="Times New Roman" panose="02020603050405020304" pitchFamily="18" charset="0"/>
                <a:ea typeface="MS Mincho"/>
              </a:rPr>
              <a:t>e. Qua </a:t>
            </a:r>
            <a:r>
              <a:rPr lang="en-US" sz="3200" b="1" dirty="0" err="1">
                <a:solidFill>
                  <a:srgbClr val="7030A0"/>
                </a:solidFill>
                <a:latin typeface="Times New Roman" panose="02020603050405020304" pitchFamily="18" charset="0"/>
                <a:ea typeface="MS Mincho"/>
              </a:rPr>
              <a:t>lời</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hát</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ngược</a:t>
            </a:r>
            <a:endParaRPr lang="en-US" sz="3200" dirty="0">
              <a:effectLst/>
              <a:latin typeface="Times New Roman" panose="02020603050405020304" pitchFamily="18" charset="0"/>
              <a:ea typeface="Times New Roman" panose="02020603050405020304" pitchFamily="18" charset="0"/>
            </a:endParaRPr>
          </a:p>
        </p:txBody>
      </p:sp>
      <p:sp>
        <p:nvSpPr>
          <p:cNvPr id="7" name="Hexagon 6"/>
          <p:cNvSpPr/>
          <p:nvPr/>
        </p:nvSpPr>
        <p:spPr>
          <a:xfrm>
            <a:off x="416847" y="2153263"/>
            <a:ext cx="6195552" cy="3435145"/>
          </a:xfrm>
          <a:prstGeom prst="hexagon">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vi-VN" sz="2800" b="1">
                <a:solidFill>
                  <a:schemeClr val="bg1"/>
                </a:solidFill>
                <a:latin typeface="Times New Roman" panose="02020603050405020304" pitchFamily="18" charset="0"/>
                <a:ea typeface="MS Mincho"/>
              </a:rPr>
              <a:t>Những điều ngược đời, phi thực tế trong câu hát của Xuý Vân gợi hình ảnh ngược đời trớ trêu, điên đảo, đúng sai, thực giả mà cô chứng kiến trong cuộc đời.</a:t>
            </a:r>
            <a:endParaRPr lang="en-US" sz="2800" b="1">
              <a:solidFill>
                <a:schemeClr val="bg1"/>
              </a:solidFill>
              <a:effectLst/>
              <a:latin typeface="Times New Roman" panose="02020603050405020304" pitchFamily="18" charset="0"/>
              <a:ea typeface="Times New Roman" panose="02020603050405020304" pitchFamily="18" charset="0"/>
            </a:endParaRPr>
          </a:p>
        </p:txBody>
      </p:sp>
      <p:sp>
        <p:nvSpPr>
          <p:cNvPr id="10" name="Hexagon 9"/>
          <p:cNvSpPr/>
          <p:nvPr/>
        </p:nvSpPr>
        <p:spPr>
          <a:xfrm>
            <a:off x="6181285" y="2703869"/>
            <a:ext cx="5568467" cy="2333931"/>
          </a:xfrm>
          <a:prstGeom prst="hexagon">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3200" b="1" dirty="0" err="1">
                <a:solidFill>
                  <a:schemeClr val="bg1"/>
                </a:solidFill>
                <a:latin typeface="Times New Roman" panose="02020603050405020304" pitchFamily="18" charset="0"/>
                <a:ea typeface="MS Mincho"/>
              </a:rPr>
              <a:t>Thể</a:t>
            </a:r>
            <a:r>
              <a:rPr lang="en-US" sz="3200" b="1" dirty="0">
                <a:solidFill>
                  <a:schemeClr val="bg1"/>
                </a:solidFill>
                <a:latin typeface="Times New Roman" panose="02020603050405020304" pitchFamily="18" charset="0"/>
                <a:ea typeface="MS Mincho"/>
              </a:rPr>
              <a:t> </a:t>
            </a:r>
            <a:r>
              <a:rPr lang="en-US" sz="3200" b="1" dirty="0" err="1">
                <a:solidFill>
                  <a:schemeClr val="bg1"/>
                </a:solidFill>
                <a:latin typeface="Times New Roman" panose="02020603050405020304" pitchFamily="18" charset="0"/>
                <a:ea typeface="MS Mincho"/>
              </a:rPr>
              <a:t>hiện</a:t>
            </a:r>
            <a:r>
              <a:rPr lang="en-US" sz="3200" b="1" dirty="0">
                <a:solidFill>
                  <a:schemeClr val="bg1"/>
                </a:solidFill>
                <a:latin typeface="Times New Roman" panose="02020603050405020304" pitchFamily="18" charset="0"/>
                <a:ea typeface="MS Mincho"/>
              </a:rPr>
              <a:t> </a:t>
            </a:r>
            <a:r>
              <a:rPr lang="en-US" sz="3200" b="1" dirty="0" err="1">
                <a:solidFill>
                  <a:schemeClr val="bg1"/>
                </a:solidFill>
                <a:latin typeface="Times New Roman" panose="02020603050405020304" pitchFamily="18" charset="0"/>
                <a:ea typeface="MS Mincho"/>
              </a:rPr>
              <a:t>sự</a:t>
            </a:r>
            <a:r>
              <a:rPr lang="en-US" sz="3200" b="1" dirty="0">
                <a:solidFill>
                  <a:schemeClr val="bg1"/>
                </a:solidFill>
                <a:latin typeface="Times New Roman" panose="02020603050405020304" pitchFamily="18" charset="0"/>
                <a:ea typeface="MS Mincho"/>
              </a:rPr>
              <a:t> </a:t>
            </a:r>
            <a:r>
              <a:rPr lang="en-US" sz="3200" b="1" dirty="0" err="1">
                <a:solidFill>
                  <a:schemeClr val="bg1"/>
                </a:solidFill>
                <a:latin typeface="Times New Roman" panose="02020603050405020304" pitchFamily="18" charset="0"/>
                <a:ea typeface="MS Mincho"/>
              </a:rPr>
              <a:t>bế</a:t>
            </a:r>
            <a:r>
              <a:rPr lang="en-US" sz="3200" b="1" dirty="0">
                <a:solidFill>
                  <a:schemeClr val="bg1"/>
                </a:solidFill>
                <a:latin typeface="Times New Roman" panose="02020603050405020304" pitchFamily="18" charset="0"/>
                <a:ea typeface="MS Mincho"/>
              </a:rPr>
              <a:t> </a:t>
            </a:r>
            <a:r>
              <a:rPr lang="en-US" sz="3200" b="1" dirty="0" err="1">
                <a:solidFill>
                  <a:schemeClr val="bg1"/>
                </a:solidFill>
                <a:latin typeface="Times New Roman" panose="02020603050405020304" pitchFamily="18" charset="0"/>
                <a:ea typeface="MS Mincho"/>
              </a:rPr>
              <a:t>tắc</a:t>
            </a:r>
            <a:r>
              <a:rPr lang="en-US" sz="3200" b="1" dirty="0">
                <a:solidFill>
                  <a:schemeClr val="bg1"/>
                </a:solidFill>
                <a:latin typeface="Times New Roman" panose="02020603050405020304" pitchFamily="18" charset="0"/>
                <a:ea typeface="MS Mincho"/>
              </a:rPr>
              <a:t>, </a:t>
            </a:r>
            <a:r>
              <a:rPr lang="en-US" sz="3200" b="1" dirty="0" err="1">
                <a:solidFill>
                  <a:schemeClr val="bg1"/>
                </a:solidFill>
                <a:latin typeface="Times New Roman" panose="02020603050405020304" pitchFamily="18" charset="0"/>
                <a:ea typeface="MS Mincho"/>
              </a:rPr>
              <a:t>mất</a:t>
            </a:r>
            <a:r>
              <a:rPr lang="en-US" sz="3200" b="1" dirty="0">
                <a:solidFill>
                  <a:schemeClr val="bg1"/>
                </a:solidFill>
                <a:latin typeface="Times New Roman" panose="02020603050405020304" pitchFamily="18" charset="0"/>
                <a:ea typeface="MS Mincho"/>
              </a:rPr>
              <a:t> </a:t>
            </a:r>
            <a:r>
              <a:rPr lang="en-US" sz="3200" b="1" dirty="0" err="1">
                <a:solidFill>
                  <a:schemeClr val="bg1"/>
                </a:solidFill>
                <a:latin typeface="Times New Roman" panose="02020603050405020304" pitchFamily="18" charset="0"/>
                <a:ea typeface="MS Mincho"/>
              </a:rPr>
              <a:t>phương</a:t>
            </a:r>
            <a:r>
              <a:rPr lang="en-US" sz="3200" b="1" dirty="0">
                <a:solidFill>
                  <a:schemeClr val="bg1"/>
                </a:solidFill>
                <a:latin typeface="Times New Roman" panose="02020603050405020304" pitchFamily="18" charset="0"/>
                <a:ea typeface="MS Mincho"/>
              </a:rPr>
              <a:t> </a:t>
            </a:r>
            <a:r>
              <a:rPr lang="en-US" sz="3200" b="1" dirty="0" err="1">
                <a:solidFill>
                  <a:schemeClr val="bg1"/>
                </a:solidFill>
                <a:latin typeface="Times New Roman" panose="02020603050405020304" pitchFamily="18" charset="0"/>
                <a:ea typeface="MS Mincho"/>
              </a:rPr>
              <a:t>hướng</a:t>
            </a:r>
            <a:r>
              <a:rPr lang="en-US" sz="3200" b="1" dirty="0">
                <a:solidFill>
                  <a:schemeClr val="bg1"/>
                </a:solidFill>
                <a:latin typeface="Times New Roman" panose="02020603050405020304" pitchFamily="18" charset="0"/>
                <a:ea typeface="MS Mincho"/>
              </a:rPr>
              <a:t> </a:t>
            </a:r>
            <a:r>
              <a:rPr lang="en-US" sz="3200" b="1" dirty="0" err="1">
                <a:solidFill>
                  <a:schemeClr val="bg1"/>
                </a:solidFill>
                <a:latin typeface="Times New Roman" panose="02020603050405020304" pitchFamily="18" charset="0"/>
                <a:ea typeface="MS Mincho"/>
              </a:rPr>
              <a:t>của</a:t>
            </a:r>
            <a:r>
              <a:rPr lang="en-US" sz="3200" b="1" dirty="0">
                <a:solidFill>
                  <a:schemeClr val="bg1"/>
                </a:solidFill>
                <a:latin typeface="Times New Roman" panose="02020603050405020304" pitchFamily="18" charset="0"/>
                <a:ea typeface="MS Mincho"/>
              </a:rPr>
              <a:t> </a:t>
            </a:r>
            <a:r>
              <a:rPr lang="en-US" sz="3200" b="1" dirty="0" err="1">
                <a:solidFill>
                  <a:schemeClr val="bg1"/>
                </a:solidFill>
                <a:latin typeface="Times New Roman" panose="02020603050405020304" pitchFamily="18" charset="0"/>
                <a:ea typeface="MS Mincho"/>
              </a:rPr>
              <a:t>nhân</a:t>
            </a:r>
            <a:r>
              <a:rPr lang="en-US" sz="3200" b="1" dirty="0">
                <a:solidFill>
                  <a:schemeClr val="bg1"/>
                </a:solidFill>
                <a:latin typeface="Times New Roman" panose="02020603050405020304" pitchFamily="18" charset="0"/>
                <a:ea typeface="MS Mincho"/>
              </a:rPr>
              <a:t> </a:t>
            </a:r>
            <a:r>
              <a:rPr lang="en-US" sz="3200" b="1" dirty="0" err="1">
                <a:solidFill>
                  <a:schemeClr val="bg1"/>
                </a:solidFill>
                <a:latin typeface="Times New Roman" panose="02020603050405020304" pitchFamily="18" charset="0"/>
                <a:ea typeface="MS Mincho"/>
              </a:rPr>
              <a:t>vật</a:t>
            </a:r>
            <a:r>
              <a:rPr lang="en-US" sz="3200" b="1" dirty="0">
                <a:solidFill>
                  <a:schemeClr val="bg1"/>
                </a:solidFill>
                <a:latin typeface="Times New Roman" panose="02020603050405020304" pitchFamily="18" charset="0"/>
                <a:ea typeface="MS Mincho"/>
              </a:rPr>
              <a:t>.</a:t>
            </a:r>
            <a:endParaRPr lang="en-US" sz="3200" b="1"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5" name="Rectangle 4"/>
          <p:cNvSpPr/>
          <p:nvPr/>
        </p:nvSpPr>
        <p:spPr>
          <a:xfrm>
            <a:off x="1070074" y="165180"/>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394764" y="823822"/>
            <a:ext cx="8043968" cy="1224951"/>
          </a:xfrm>
          <a:prstGeom prst="rect">
            <a:avLst/>
          </a:prstGeom>
        </p:spPr>
        <p:txBody>
          <a:bodyPr wrap="square">
            <a:spAutoFit/>
          </a:bodyPr>
          <a:lstStyle/>
          <a:p>
            <a:pPr>
              <a:lnSpc>
                <a:spcPct val="115000"/>
              </a:lnSpc>
            </a:pPr>
            <a:r>
              <a:rPr lang="en-US" sz="3200" b="1" dirty="0">
                <a:solidFill>
                  <a:srgbClr val="7030A0"/>
                </a:solidFill>
                <a:latin typeface="Times New Roman" panose="02020603050405020304" pitchFamily="18" charset="0"/>
                <a:ea typeface="MS Mincho"/>
              </a:rPr>
              <a:t>*</a:t>
            </a:r>
            <a:r>
              <a:rPr lang="en-US" sz="3200" b="1" dirty="0" err="1">
                <a:solidFill>
                  <a:srgbClr val="7030A0"/>
                </a:solidFill>
                <a:latin typeface="Times New Roman" panose="02020603050405020304" pitchFamily="18" charset="0"/>
                <a:ea typeface="MS Mincho"/>
              </a:rPr>
              <a:t>Nghệ</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thuật</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diễn</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tả</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tâm</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trạng</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nhân</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vật</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trong</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đoạn</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trích</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chèo</a:t>
            </a:r>
            <a:r>
              <a:rPr lang="en-US" sz="3200" b="1" dirty="0">
                <a:solidFill>
                  <a:srgbClr val="7030A0"/>
                </a:solidFill>
                <a:latin typeface="Times New Roman" panose="02020603050405020304" pitchFamily="18" charset="0"/>
                <a:ea typeface="MS Mincho"/>
              </a:rPr>
              <a:t>:</a:t>
            </a:r>
            <a:endParaRPr lang="en-US" sz="3200" dirty="0">
              <a:effectLst/>
              <a:latin typeface="Times New Roman" panose="02020603050405020304" pitchFamily="18" charset="0"/>
              <a:ea typeface="Times New Roman" panose="02020603050405020304" pitchFamily="18" charset="0"/>
            </a:endParaRPr>
          </a:p>
        </p:txBody>
      </p:sp>
      <p:sp>
        <p:nvSpPr>
          <p:cNvPr id="9" name="Freeform 8"/>
          <p:cNvSpPr/>
          <p:nvPr/>
        </p:nvSpPr>
        <p:spPr>
          <a:xfrm>
            <a:off x="1822242" y="2333073"/>
            <a:ext cx="1974453" cy="1602997"/>
          </a:xfrm>
          <a:custGeom>
            <a:avLst/>
            <a:gdLst>
              <a:gd name="connsiteX0" fmla="*/ 0 w 1974453"/>
              <a:gd name="connsiteY0" fmla="*/ 987227 h 1974453"/>
              <a:gd name="connsiteX1" fmla="*/ 987227 w 1974453"/>
              <a:gd name="connsiteY1" fmla="*/ 0 h 1974453"/>
              <a:gd name="connsiteX2" fmla="*/ 1974454 w 1974453"/>
              <a:gd name="connsiteY2" fmla="*/ 987227 h 1974453"/>
              <a:gd name="connsiteX3" fmla="*/ 987227 w 1974453"/>
              <a:gd name="connsiteY3" fmla="*/ 1974454 h 1974453"/>
              <a:gd name="connsiteX4" fmla="*/ 0 w 1974453"/>
              <a:gd name="connsiteY4" fmla="*/ 987227 h 197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453" h="1974453">
                <a:moveTo>
                  <a:pt x="0" y="987227"/>
                </a:moveTo>
                <a:cubicBezTo>
                  <a:pt x="0" y="441997"/>
                  <a:pt x="441997" y="0"/>
                  <a:pt x="987227" y="0"/>
                </a:cubicBezTo>
                <a:cubicBezTo>
                  <a:pt x="1532457" y="0"/>
                  <a:pt x="1974454" y="441997"/>
                  <a:pt x="1974454" y="987227"/>
                </a:cubicBezTo>
                <a:cubicBezTo>
                  <a:pt x="1974454" y="1532457"/>
                  <a:pt x="1532457" y="1974454"/>
                  <a:pt x="987227" y="1974454"/>
                </a:cubicBezTo>
                <a:cubicBezTo>
                  <a:pt x="441997" y="1974454"/>
                  <a:pt x="0" y="1532457"/>
                  <a:pt x="0" y="98722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28522" tIns="328522" rIns="328522" bIns="328522" numCol="1" spcCol="1270" anchor="ctr" anchorCtr="0">
            <a:noAutofit/>
          </a:bodyPr>
          <a:lstStyle/>
          <a:p>
            <a:pPr lvl="0" algn="ctr" defTabSz="1377950">
              <a:lnSpc>
                <a:spcPct val="90000"/>
              </a:lnSpc>
              <a:spcBef>
                <a:spcPct val="0"/>
              </a:spcBef>
              <a:spcAft>
                <a:spcPct val="35000"/>
              </a:spcAft>
            </a:pPr>
            <a:r>
              <a:rPr lang="en-US" sz="3100" kern="1200" dirty="0" err="1">
                <a:latin typeface="Times New Roman" panose="02020603050405020304" pitchFamily="18" charset="0"/>
                <a:cs typeface="Times New Roman" panose="02020603050405020304" pitchFamily="18" charset="0"/>
              </a:rPr>
              <a:t>Tiếng</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gọi</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đò</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tha</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thiết</a:t>
            </a:r>
            <a:r>
              <a:rPr lang="en-US" sz="3100" kern="1200" dirty="0">
                <a:latin typeface="Times New Roman" panose="02020603050405020304" pitchFamily="18" charset="0"/>
                <a:cs typeface="Times New Roman" panose="02020603050405020304" pitchFamily="18" charset="0"/>
              </a:rPr>
              <a:t> </a:t>
            </a:r>
          </a:p>
        </p:txBody>
      </p:sp>
      <p:sp>
        <p:nvSpPr>
          <p:cNvPr id="11" name="Freeform 10"/>
          <p:cNvSpPr/>
          <p:nvPr/>
        </p:nvSpPr>
        <p:spPr>
          <a:xfrm>
            <a:off x="2236877" y="4066234"/>
            <a:ext cx="1145182" cy="929738"/>
          </a:xfrm>
          <a:custGeom>
            <a:avLst/>
            <a:gdLst>
              <a:gd name="connsiteX0" fmla="*/ 151794 w 1145182"/>
              <a:gd name="connsiteY0" fmla="*/ 437918 h 1145182"/>
              <a:gd name="connsiteX1" fmla="*/ 437918 w 1145182"/>
              <a:gd name="connsiteY1" fmla="*/ 437918 h 1145182"/>
              <a:gd name="connsiteX2" fmla="*/ 437918 w 1145182"/>
              <a:gd name="connsiteY2" fmla="*/ 151794 h 1145182"/>
              <a:gd name="connsiteX3" fmla="*/ 707264 w 1145182"/>
              <a:gd name="connsiteY3" fmla="*/ 151794 h 1145182"/>
              <a:gd name="connsiteX4" fmla="*/ 707264 w 1145182"/>
              <a:gd name="connsiteY4" fmla="*/ 437918 h 1145182"/>
              <a:gd name="connsiteX5" fmla="*/ 993388 w 1145182"/>
              <a:gd name="connsiteY5" fmla="*/ 437918 h 1145182"/>
              <a:gd name="connsiteX6" fmla="*/ 993388 w 1145182"/>
              <a:gd name="connsiteY6" fmla="*/ 707264 h 1145182"/>
              <a:gd name="connsiteX7" fmla="*/ 707264 w 1145182"/>
              <a:gd name="connsiteY7" fmla="*/ 707264 h 1145182"/>
              <a:gd name="connsiteX8" fmla="*/ 707264 w 1145182"/>
              <a:gd name="connsiteY8" fmla="*/ 993388 h 1145182"/>
              <a:gd name="connsiteX9" fmla="*/ 437918 w 1145182"/>
              <a:gd name="connsiteY9" fmla="*/ 993388 h 1145182"/>
              <a:gd name="connsiteX10" fmla="*/ 437918 w 1145182"/>
              <a:gd name="connsiteY10" fmla="*/ 707264 h 1145182"/>
              <a:gd name="connsiteX11" fmla="*/ 151794 w 1145182"/>
              <a:gd name="connsiteY11" fmla="*/ 707264 h 1145182"/>
              <a:gd name="connsiteX12" fmla="*/ 151794 w 1145182"/>
              <a:gd name="connsiteY12" fmla="*/ 437918 h 114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5182" h="1145182">
                <a:moveTo>
                  <a:pt x="151794" y="437918"/>
                </a:moveTo>
                <a:lnTo>
                  <a:pt x="437918" y="437918"/>
                </a:lnTo>
                <a:lnTo>
                  <a:pt x="437918" y="151794"/>
                </a:lnTo>
                <a:lnTo>
                  <a:pt x="707264" y="151794"/>
                </a:lnTo>
                <a:lnTo>
                  <a:pt x="707264" y="437918"/>
                </a:lnTo>
                <a:lnTo>
                  <a:pt x="993388" y="437918"/>
                </a:lnTo>
                <a:lnTo>
                  <a:pt x="993388" y="707264"/>
                </a:lnTo>
                <a:lnTo>
                  <a:pt x="707264" y="707264"/>
                </a:lnTo>
                <a:lnTo>
                  <a:pt x="707264" y="993388"/>
                </a:lnTo>
                <a:lnTo>
                  <a:pt x="437918" y="993388"/>
                </a:lnTo>
                <a:lnTo>
                  <a:pt x="437918" y="707264"/>
                </a:lnTo>
                <a:lnTo>
                  <a:pt x="151794" y="707264"/>
                </a:lnTo>
                <a:lnTo>
                  <a:pt x="151794" y="437918"/>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1794" tIns="437918" rIns="151794" bIns="437918" numCol="1" spcCol="1270" anchor="ctr" anchorCtr="0">
            <a:noAutofit/>
          </a:bodyPr>
          <a:lstStyle/>
          <a:p>
            <a:pPr lvl="0" algn="ctr" defTabSz="844550">
              <a:lnSpc>
                <a:spcPct val="90000"/>
              </a:lnSpc>
              <a:spcBef>
                <a:spcPct val="0"/>
              </a:spcBef>
              <a:spcAft>
                <a:spcPct val="35000"/>
              </a:spcAft>
            </a:pPr>
            <a:endParaRPr lang="en-US" sz="1900" kern="1200"/>
          </a:p>
        </p:txBody>
      </p:sp>
      <p:sp>
        <p:nvSpPr>
          <p:cNvPr id="12" name="Freeform 11"/>
          <p:cNvSpPr/>
          <p:nvPr/>
        </p:nvSpPr>
        <p:spPr>
          <a:xfrm>
            <a:off x="1822242" y="5126135"/>
            <a:ext cx="1974453" cy="1602997"/>
          </a:xfrm>
          <a:custGeom>
            <a:avLst/>
            <a:gdLst>
              <a:gd name="connsiteX0" fmla="*/ 0 w 1974453"/>
              <a:gd name="connsiteY0" fmla="*/ 987227 h 1974453"/>
              <a:gd name="connsiteX1" fmla="*/ 987227 w 1974453"/>
              <a:gd name="connsiteY1" fmla="*/ 0 h 1974453"/>
              <a:gd name="connsiteX2" fmla="*/ 1974454 w 1974453"/>
              <a:gd name="connsiteY2" fmla="*/ 987227 h 1974453"/>
              <a:gd name="connsiteX3" fmla="*/ 987227 w 1974453"/>
              <a:gd name="connsiteY3" fmla="*/ 1974454 h 1974453"/>
              <a:gd name="connsiteX4" fmla="*/ 0 w 1974453"/>
              <a:gd name="connsiteY4" fmla="*/ 987227 h 197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453" h="1974453">
                <a:moveTo>
                  <a:pt x="0" y="987227"/>
                </a:moveTo>
                <a:cubicBezTo>
                  <a:pt x="0" y="441997"/>
                  <a:pt x="441997" y="0"/>
                  <a:pt x="987227" y="0"/>
                </a:cubicBezTo>
                <a:cubicBezTo>
                  <a:pt x="1532457" y="0"/>
                  <a:pt x="1974454" y="441997"/>
                  <a:pt x="1974454" y="987227"/>
                </a:cubicBezTo>
                <a:cubicBezTo>
                  <a:pt x="1974454" y="1532457"/>
                  <a:pt x="1532457" y="1974454"/>
                  <a:pt x="987227" y="1974454"/>
                </a:cubicBezTo>
                <a:cubicBezTo>
                  <a:pt x="441997" y="1974454"/>
                  <a:pt x="0" y="1532457"/>
                  <a:pt x="0" y="98722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355300"/>
              <a:satOff val="50000"/>
              <a:lumOff val="-7350"/>
              <a:alphaOff val="0"/>
            </a:schemeClr>
          </a:fillRef>
          <a:effectRef idx="0">
            <a:schemeClr val="accent3">
              <a:hueOff val="1355300"/>
              <a:satOff val="50000"/>
              <a:lumOff val="-7350"/>
              <a:alphaOff val="0"/>
            </a:schemeClr>
          </a:effectRef>
          <a:fontRef idx="minor">
            <a:schemeClr val="lt1"/>
          </a:fontRef>
        </p:style>
        <p:txBody>
          <a:bodyPr spcFirstLastPara="0" vert="horz" wrap="square" lIns="328522" tIns="328522" rIns="328522" bIns="328522" numCol="1" spcCol="1270" anchor="ctr" anchorCtr="0">
            <a:noAutofit/>
          </a:bodyPr>
          <a:lstStyle/>
          <a:p>
            <a:pPr lvl="0" algn="ctr" defTabSz="1377950">
              <a:lnSpc>
                <a:spcPct val="90000"/>
              </a:lnSpc>
              <a:spcBef>
                <a:spcPct val="0"/>
              </a:spcBef>
              <a:spcAft>
                <a:spcPct val="35000"/>
              </a:spcAft>
            </a:pPr>
            <a:r>
              <a:rPr lang="en-US" sz="3100" kern="1200">
                <a:latin typeface="Times New Roman" panose="02020603050405020304" pitchFamily="18" charset="0"/>
                <a:cs typeface="Times New Roman" panose="02020603050405020304" pitchFamily="18" charset="0"/>
              </a:rPr>
              <a:t>Lời</a:t>
            </a:r>
            <a:r>
              <a:rPr lang="en-US" sz="3100" kern="1200" dirty="0">
                <a:latin typeface="Times New Roman" panose="02020603050405020304" pitchFamily="18" charset="0"/>
                <a:cs typeface="Times New Roman" panose="02020603050405020304" pitchFamily="18" charset="0"/>
              </a:rPr>
              <a:t> than </a:t>
            </a:r>
            <a:r>
              <a:rPr lang="en-US" sz="3100" kern="1200" dirty="0" err="1">
                <a:latin typeface="Times New Roman" panose="02020603050405020304" pitchFamily="18" charset="0"/>
                <a:cs typeface="Times New Roman" panose="02020603050405020304" pitchFamily="18" charset="0"/>
              </a:rPr>
              <a:t>thở</a:t>
            </a:r>
            <a:r>
              <a:rPr lang="en-US" sz="3100" kern="1200" dirty="0">
                <a:latin typeface="Times New Roman" panose="02020603050405020304" pitchFamily="18" charset="0"/>
                <a:cs typeface="Times New Roman" panose="02020603050405020304" pitchFamily="18" charset="0"/>
              </a:rPr>
              <a:t> </a:t>
            </a:r>
          </a:p>
        </p:txBody>
      </p:sp>
      <p:sp>
        <p:nvSpPr>
          <p:cNvPr id="13" name="Freeform 12"/>
          <p:cNvSpPr/>
          <p:nvPr/>
        </p:nvSpPr>
        <p:spPr>
          <a:xfrm>
            <a:off x="4092862" y="4232945"/>
            <a:ext cx="627876" cy="596314"/>
          </a:xfrm>
          <a:custGeom>
            <a:avLst/>
            <a:gdLst>
              <a:gd name="connsiteX0" fmla="*/ 0 w 627876"/>
              <a:gd name="connsiteY0" fmla="*/ 146899 h 734496"/>
              <a:gd name="connsiteX1" fmla="*/ 313938 w 627876"/>
              <a:gd name="connsiteY1" fmla="*/ 146899 h 734496"/>
              <a:gd name="connsiteX2" fmla="*/ 313938 w 627876"/>
              <a:gd name="connsiteY2" fmla="*/ 0 h 734496"/>
              <a:gd name="connsiteX3" fmla="*/ 627876 w 627876"/>
              <a:gd name="connsiteY3" fmla="*/ 367248 h 734496"/>
              <a:gd name="connsiteX4" fmla="*/ 313938 w 627876"/>
              <a:gd name="connsiteY4" fmla="*/ 734496 h 734496"/>
              <a:gd name="connsiteX5" fmla="*/ 313938 w 627876"/>
              <a:gd name="connsiteY5" fmla="*/ 587597 h 734496"/>
              <a:gd name="connsiteX6" fmla="*/ 0 w 627876"/>
              <a:gd name="connsiteY6" fmla="*/ 587597 h 734496"/>
              <a:gd name="connsiteX7" fmla="*/ 0 w 627876"/>
              <a:gd name="connsiteY7" fmla="*/ 146899 h 7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876" h="734496">
                <a:moveTo>
                  <a:pt x="0" y="146899"/>
                </a:moveTo>
                <a:lnTo>
                  <a:pt x="313938" y="146899"/>
                </a:lnTo>
                <a:lnTo>
                  <a:pt x="313938" y="0"/>
                </a:lnTo>
                <a:lnTo>
                  <a:pt x="627876" y="367248"/>
                </a:lnTo>
                <a:lnTo>
                  <a:pt x="313938" y="734496"/>
                </a:lnTo>
                <a:lnTo>
                  <a:pt x="313938" y="587597"/>
                </a:lnTo>
                <a:lnTo>
                  <a:pt x="0" y="587597"/>
                </a:lnTo>
                <a:lnTo>
                  <a:pt x="0" y="146899"/>
                </a:lnTo>
                <a:close/>
              </a:path>
            </a:pathLst>
          </a:custGeom>
        </p:spPr>
        <p:style>
          <a:lnRef idx="0">
            <a:schemeClr val="lt1">
              <a:hueOff val="0"/>
              <a:satOff val="0"/>
              <a:lumOff val="0"/>
              <a:alphaOff val="0"/>
            </a:schemeClr>
          </a:lnRef>
          <a:fillRef idx="1">
            <a:schemeClr val="accent3">
              <a:hueOff val="2710599"/>
              <a:satOff val="100000"/>
              <a:lumOff val="-14703"/>
              <a:alphaOff val="0"/>
            </a:schemeClr>
          </a:fillRef>
          <a:effectRef idx="0">
            <a:schemeClr val="accent3">
              <a:hueOff val="2710599"/>
              <a:satOff val="100000"/>
              <a:lumOff val="-14703"/>
              <a:alphaOff val="0"/>
            </a:schemeClr>
          </a:effectRef>
          <a:fontRef idx="minor">
            <a:schemeClr val="lt1"/>
          </a:fontRef>
        </p:style>
        <p:txBody>
          <a:bodyPr spcFirstLastPara="0" vert="horz" wrap="square" lIns="0" tIns="146899" rIns="188363" bIns="146899" numCol="1" spcCol="1270" anchor="ctr" anchorCtr="0">
            <a:noAutofit/>
          </a:bodyPr>
          <a:lstStyle/>
          <a:p>
            <a:pPr lvl="0" algn="ctr" defTabSz="1111250">
              <a:lnSpc>
                <a:spcPct val="90000"/>
              </a:lnSpc>
              <a:spcBef>
                <a:spcPct val="0"/>
              </a:spcBef>
              <a:spcAft>
                <a:spcPct val="35000"/>
              </a:spcAft>
            </a:pPr>
            <a:endParaRPr lang="en-US" sz="2500" kern="1200"/>
          </a:p>
        </p:txBody>
      </p:sp>
      <p:sp>
        <p:nvSpPr>
          <p:cNvPr id="14" name="Freeform 13"/>
          <p:cNvSpPr/>
          <p:nvPr/>
        </p:nvSpPr>
        <p:spPr>
          <a:xfrm>
            <a:off x="4981366" y="2928106"/>
            <a:ext cx="3948906" cy="3205994"/>
          </a:xfrm>
          <a:custGeom>
            <a:avLst/>
            <a:gdLst>
              <a:gd name="connsiteX0" fmla="*/ 0 w 3948906"/>
              <a:gd name="connsiteY0" fmla="*/ 1974453 h 3948906"/>
              <a:gd name="connsiteX1" fmla="*/ 1974453 w 3948906"/>
              <a:gd name="connsiteY1" fmla="*/ 0 h 3948906"/>
              <a:gd name="connsiteX2" fmla="*/ 3948906 w 3948906"/>
              <a:gd name="connsiteY2" fmla="*/ 1974453 h 3948906"/>
              <a:gd name="connsiteX3" fmla="*/ 1974453 w 3948906"/>
              <a:gd name="connsiteY3" fmla="*/ 3948906 h 3948906"/>
              <a:gd name="connsiteX4" fmla="*/ 0 w 3948906"/>
              <a:gd name="connsiteY4" fmla="*/ 1974453 h 3948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906" h="3948906">
                <a:moveTo>
                  <a:pt x="0" y="1974453"/>
                </a:moveTo>
                <a:cubicBezTo>
                  <a:pt x="0" y="883993"/>
                  <a:pt x="883993" y="0"/>
                  <a:pt x="1974453" y="0"/>
                </a:cubicBezTo>
                <a:cubicBezTo>
                  <a:pt x="3064913" y="0"/>
                  <a:pt x="3948906" y="883993"/>
                  <a:pt x="3948906" y="1974453"/>
                </a:cubicBezTo>
                <a:cubicBezTo>
                  <a:pt x="3948906" y="3064913"/>
                  <a:pt x="3064913" y="3948906"/>
                  <a:pt x="1974453" y="3948906"/>
                </a:cubicBezTo>
                <a:cubicBezTo>
                  <a:pt x="883993" y="3948906"/>
                  <a:pt x="0" y="3064913"/>
                  <a:pt x="0" y="1974453"/>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3"/>
              <a:alphaOff val="0"/>
            </a:schemeClr>
          </a:fillRef>
          <a:effectRef idx="0">
            <a:schemeClr val="accent3">
              <a:hueOff val="2710599"/>
              <a:satOff val="100000"/>
              <a:lumOff val="-14703"/>
              <a:alphaOff val="0"/>
            </a:schemeClr>
          </a:effectRef>
          <a:fontRef idx="minor">
            <a:schemeClr val="lt1"/>
          </a:fontRef>
        </p:style>
        <p:txBody>
          <a:bodyPr spcFirstLastPara="0" vert="horz" wrap="square" lIns="629104" tIns="629104" rIns="629104" bIns="629104" numCol="1" spcCol="1270" anchor="ctr" anchorCtr="0">
            <a:noAutofit/>
          </a:bodyPr>
          <a:lstStyle/>
          <a:p>
            <a:pPr lvl="0" algn="ctr" defTabSz="1778000">
              <a:lnSpc>
                <a:spcPct val="90000"/>
              </a:lnSpc>
              <a:spcBef>
                <a:spcPct val="0"/>
              </a:spcBef>
              <a:spcAft>
                <a:spcPct val="35000"/>
              </a:spcAft>
            </a:pPr>
            <a:r>
              <a:rPr lang="en-US" sz="4000" kern="1200" dirty="0" err="1">
                <a:latin typeface="Times New Roman" panose="02020603050405020304" pitchFamily="18" charset="0"/>
                <a:cs typeface="Times New Roman" panose="02020603050405020304" pitchFamily="18" charset="0"/>
              </a:rPr>
              <a:t>Diễn</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tả</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hoàn</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cảnh</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lỡ</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làng</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bẽ</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bàng</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của</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Xúy</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Vân</a:t>
            </a:r>
            <a:endParaRPr lang="en-US" sz="4000" kern="1200" dirty="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2"/>
          <a:stretch>
            <a:fillRect/>
          </a:stretch>
        </p:blipFill>
        <p:spPr>
          <a:xfrm>
            <a:off x="7974656" y="279336"/>
            <a:ext cx="3297494" cy="3133725"/>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5" name="Rectangle 4"/>
          <p:cNvSpPr/>
          <p:nvPr/>
        </p:nvSpPr>
        <p:spPr>
          <a:xfrm>
            <a:off x="1070074" y="165180"/>
            <a:ext cx="607948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Vân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394764" y="823822"/>
            <a:ext cx="8043968" cy="1224951"/>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Nghệ</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thuật</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diễn</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tả</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tâm</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trạng</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nhân</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vật</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trong</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đoạn</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trích</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chèo</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6" name="Picture 15"/>
          <p:cNvPicPr>
            <a:picLocks noChangeAspect="1"/>
          </p:cNvPicPr>
          <p:nvPr/>
        </p:nvPicPr>
        <p:blipFill>
          <a:blip r:embed="rId2"/>
          <a:stretch>
            <a:fillRect/>
          </a:stretch>
        </p:blipFill>
        <p:spPr>
          <a:xfrm>
            <a:off x="7738881" y="285213"/>
            <a:ext cx="3297494" cy="3133725"/>
          </a:xfrm>
          <a:prstGeom prst="ellipse">
            <a:avLst/>
          </a:prstGeom>
          <a:ln>
            <a:noFill/>
          </a:ln>
          <a:effectLst>
            <a:softEdge rad="112500"/>
          </a:effectLst>
        </p:spPr>
      </p:pic>
      <p:sp>
        <p:nvSpPr>
          <p:cNvPr id="7" name="Up Arrow 6"/>
          <p:cNvSpPr/>
          <p:nvPr/>
        </p:nvSpPr>
        <p:spPr>
          <a:xfrm>
            <a:off x="509635" y="2245097"/>
            <a:ext cx="1677525" cy="1429364"/>
          </a:xfrm>
          <a:prstGeom prst="upArrow">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Freeform 7"/>
          <p:cNvSpPr/>
          <p:nvPr/>
        </p:nvSpPr>
        <p:spPr>
          <a:xfrm>
            <a:off x="2378941" y="2245097"/>
            <a:ext cx="3899601" cy="1898674"/>
          </a:xfrm>
          <a:custGeom>
            <a:avLst/>
            <a:gdLst>
              <a:gd name="connsiteX0" fmla="*/ 0 w 3899601"/>
              <a:gd name="connsiteY0" fmla="*/ 0 h 1898674"/>
              <a:gd name="connsiteX1" fmla="*/ 3899601 w 3899601"/>
              <a:gd name="connsiteY1" fmla="*/ 0 h 1898674"/>
              <a:gd name="connsiteX2" fmla="*/ 3899601 w 3899601"/>
              <a:gd name="connsiteY2" fmla="*/ 1898674 h 1898674"/>
              <a:gd name="connsiteX3" fmla="*/ 0 w 3899601"/>
              <a:gd name="connsiteY3" fmla="*/ 1898674 h 1898674"/>
              <a:gd name="connsiteX4" fmla="*/ 0 w 3899601"/>
              <a:gd name="connsiteY4" fmla="*/ 0 h 189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9601" h="1898674">
                <a:moveTo>
                  <a:pt x="0" y="0"/>
                </a:moveTo>
                <a:lnTo>
                  <a:pt x="3899601" y="0"/>
                </a:lnTo>
                <a:lnTo>
                  <a:pt x="3899601" y="1898674"/>
                </a:lnTo>
                <a:lnTo>
                  <a:pt x="0" y="18986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hát</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giàu</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ảnh</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nhiều</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ngụ</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ý,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hiện</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tâm</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trạng</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đầy</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bối</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rối</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mâu</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thuẫn</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0" name="Down Arrow 9"/>
          <p:cNvSpPr/>
          <p:nvPr/>
        </p:nvSpPr>
        <p:spPr>
          <a:xfrm>
            <a:off x="1199029" y="4301994"/>
            <a:ext cx="1677525" cy="1429364"/>
          </a:xfrm>
          <a:prstGeom prst="downArrow">
            <a:avLst/>
          </a:prstGeom>
        </p:spPr>
        <p:style>
          <a:lnRef idx="2">
            <a:schemeClr val="lt1">
              <a:hueOff val="0"/>
              <a:satOff val="0"/>
              <a:lumOff val="0"/>
              <a:alphaOff val="0"/>
            </a:schemeClr>
          </a:lnRef>
          <a:fillRef idx="1">
            <a:schemeClr val="accent4">
              <a:hueOff val="10395692"/>
              <a:satOff val="-47965"/>
              <a:lumOff val="1765"/>
              <a:alphaOff val="0"/>
            </a:schemeClr>
          </a:fillRef>
          <a:effectRef idx="0">
            <a:schemeClr val="accent4">
              <a:hueOff val="10395692"/>
              <a:satOff val="-47965"/>
              <a:lumOff val="1765"/>
              <a:alphaOff val="0"/>
            </a:schemeClr>
          </a:effectRef>
          <a:fontRef idx="minor">
            <a:schemeClr val="lt1"/>
          </a:fontRef>
        </p:style>
      </p:sp>
      <p:sp>
        <p:nvSpPr>
          <p:cNvPr id="15" name="Freeform 14"/>
          <p:cNvSpPr/>
          <p:nvPr/>
        </p:nvSpPr>
        <p:spPr>
          <a:xfrm>
            <a:off x="3009341" y="4273526"/>
            <a:ext cx="3899601" cy="1898674"/>
          </a:xfrm>
          <a:custGeom>
            <a:avLst/>
            <a:gdLst>
              <a:gd name="connsiteX0" fmla="*/ 0 w 3899601"/>
              <a:gd name="connsiteY0" fmla="*/ 0 h 1898674"/>
              <a:gd name="connsiteX1" fmla="*/ 3899601 w 3899601"/>
              <a:gd name="connsiteY1" fmla="*/ 0 h 1898674"/>
              <a:gd name="connsiteX2" fmla="*/ 3899601 w 3899601"/>
              <a:gd name="connsiteY2" fmla="*/ 1898674 h 1898674"/>
              <a:gd name="connsiteX3" fmla="*/ 0 w 3899601"/>
              <a:gd name="connsiteY3" fmla="*/ 1898674 h 1898674"/>
              <a:gd name="connsiteX4" fmla="*/ 0 w 3899601"/>
              <a:gd name="connsiteY4" fmla="*/ 0 h 189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9601" h="1898674">
                <a:moveTo>
                  <a:pt x="0" y="0"/>
                </a:moveTo>
                <a:lnTo>
                  <a:pt x="3899601" y="0"/>
                </a:lnTo>
                <a:lnTo>
                  <a:pt x="3899601" y="1898674"/>
                </a:lnTo>
                <a:lnTo>
                  <a:pt x="0" y="18986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Sự</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đan</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cài</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giữa</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hát</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tỉnh</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hát</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dại</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đặc</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biệt</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là</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hát</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ngược</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7" name="Right Brace 16"/>
          <p:cNvSpPr/>
          <p:nvPr/>
        </p:nvSpPr>
        <p:spPr>
          <a:xfrm>
            <a:off x="6462928" y="2707415"/>
            <a:ext cx="520464" cy="2551471"/>
          </a:xfrm>
          <a:prstGeom prst="rightBrace">
            <a:avLst>
              <a:gd name="adj1" fmla="val 49870"/>
              <a:gd name="adj2"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7149559" y="3418938"/>
            <a:ext cx="3886816" cy="1077218"/>
          </a:xfrm>
          <a:prstGeom prst="rect">
            <a:avLst/>
          </a:prstGeom>
        </p:spPr>
        <p:txBody>
          <a:bodyPr wrap="square">
            <a:spAutoFit/>
          </a:bodyPr>
          <a:lstStyle/>
          <a:p>
            <a:r>
              <a:rPr lang="en-US" sz="3200" b="1" dirty="0" err="1">
                <a:solidFill>
                  <a:srgbClr val="FF0000"/>
                </a:solidFill>
                <a:latin typeface="Times New Roman" panose="02020603050405020304" pitchFamily="18" charset="0"/>
                <a:ea typeface="MS Mincho"/>
              </a:rPr>
              <a:t>Chân</a:t>
            </a:r>
            <a:r>
              <a:rPr lang="en-US" sz="3200" b="1" dirty="0">
                <a:solidFill>
                  <a:srgbClr val="FF0000"/>
                </a:solidFill>
                <a:latin typeface="Times New Roman" panose="02020603050405020304" pitchFamily="18" charset="0"/>
                <a:ea typeface="MS Mincho"/>
              </a:rPr>
              <a:t> dung </a:t>
            </a:r>
            <a:r>
              <a:rPr lang="en-US" sz="3200" b="1" dirty="0" err="1">
                <a:solidFill>
                  <a:srgbClr val="FF0000"/>
                </a:solidFill>
                <a:latin typeface="Times New Roman" panose="02020603050405020304" pitchFamily="18" charset="0"/>
                <a:ea typeface="MS Mincho"/>
              </a:rPr>
              <a:t>Xúy</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Vân</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đau</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khổ</a:t>
            </a:r>
            <a:r>
              <a:rPr lang="en-US" sz="3200" b="1" dirty="0">
                <a:solidFill>
                  <a:srgbClr val="FF0000"/>
                </a:solidFill>
                <a:latin typeface="Times New Roman" panose="02020603050405020304" pitchFamily="18" charset="0"/>
                <a:ea typeface="MS Mincho"/>
              </a:rPr>
              <a:t>, bi </a:t>
            </a:r>
            <a:r>
              <a:rPr lang="en-US" sz="3200" b="1" dirty="0" err="1">
                <a:solidFill>
                  <a:srgbClr val="FF0000"/>
                </a:solidFill>
                <a:latin typeface="Times New Roman" panose="02020603050405020304" pitchFamily="18" charset="0"/>
                <a:ea typeface="MS Mincho"/>
              </a:rPr>
              <a:t>kịch</a:t>
            </a:r>
            <a:r>
              <a:rPr lang="en-US" sz="3200" b="1" dirty="0">
                <a:solidFill>
                  <a:srgbClr val="FF0000"/>
                </a:solidFill>
                <a:latin typeface="Times New Roman" panose="02020603050405020304" pitchFamily="18" charset="0"/>
                <a:ea typeface="MS Mincho"/>
              </a:rPr>
              <a:t>.</a:t>
            </a:r>
            <a:endParaRPr lang="en-US" sz="32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7" grpId="0" animBg="1"/>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3216316" y="686556"/>
            <a:ext cx="4406300" cy="3513803"/>
          </a:xfrm>
          <a:prstGeom prst="rect">
            <a:avLst/>
          </a:prstGeom>
        </p:spPr>
      </p:pic>
      <p:sp>
        <p:nvSpPr>
          <p:cNvPr id="4" name="Oval 3"/>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a:solidFill>
                  <a:prstClr val="white"/>
                </a:solidFill>
                <a:latin typeface="Times New Roman" panose="02020603050405020304" pitchFamily="18" charset="0"/>
                <a:cs typeface="Times New Roman" panose="02020603050405020304" pitchFamily="18" charset="0"/>
              </a:rPr>
              <a:t>2</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Curved Right Arrow 18"/>
          <p:cNvSpPr/>
          <p:nvPr/>
        </p:nvSpPr>
        <p:spPr>
          <a:xfrm rot="19455875">
            <a:off x="1865610" y="4841685"/>
            <a:ext cx="670760" cy="1706321"/>
          </a:xfrm>
          <a:prstGeom prst="curvedRightArrow">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rot="19794503">
            <a:off x="2026448" y="1932544"/>
            <a:ext cx="2126092" cy="716011"/>
          </a:xfrm>
          <a:prstGeom prst="curvedDownArrow">
            <a:avLst>
              <a:gd name="adj1" fmla="val 25000"/>
              <a:gd name="adj2" fmla="val 50000"/>
              <a:gd name="adj3" fmla="val 30970"/>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011082" y="197669"/>
            <a:ext cx="6690229" cy="584775"/>
          </a:xfrm>
          <a:prstGeom prst="rect">
            <a:avLst/>
          </a:prstGeom>
        </p:spPr>
        <p:txBody>
          <a:bodyPr wrap="none">
            <a:spAutoFit/>
          </a:bodyPr>
          <a:lstStyle/>
          <a:p>
            <a:r>
              <a:rPr lang="en-US" sz="3200" b="1" dirty="0" err="1">
                <a:solidFill>
                  <a:srgbClr val="0070C0"/>
                </a:solidFill>
                <a:latin typeface="Times New Roman" panose="02020603050405020304" pitchFamily="18" charset="0"/>
                <a:ea typeface="Times New Roman" panose="02020603050405020304" pitchFamily="18" charset="0"/>
              </a:rPr>
              <a:t>Tình</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cảnh</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đáng</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thương</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của</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Xúy</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Vân</a:t>
            </a:r>
            <a:endParaRPr lang="en-US" sz="3200" dirty="0"/>
          </a:p>
        </p:txBody>
      </p:sp>
      <p:sp>
        <p:nvSpPr>
          <p:cNvPr id="9" name="7-Point Star 8"/>
          <p:cNvSpPr/>
          <p:nvPr/>
        </p:nvSpPr>
        <p:spPr>
          <a:xfrm>
            <a:off x="0" y="2455583"/>
            <a:ext cx="3540842" cy="2713703"/>
          </a:xfrm>
          <a:prstGeom prst="star7">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7700" y="3199960"/>
            <a:ext cx="2323809" cy="1224951"/>
          </a:xfrm>
          <a:prstGeom prst="rect">
            <a:avLst/>
          </a:prstGeom>
        </p:spPr>
        <p:txBody>
          <a:bodyPr wrap="square">
            <a:spAutoFit/>
          </a:bodyPr>
          <a:lstStyle/>
          <a:p>
            <a:pPr algn="ctr">
              <a:lnSpc>
                <a:spcPct val="115000"/>
              </a:lnSpc>
            </a:pPr>
            <a:r>
              <a:rPr lang="en-US" sz="3200" b="1" dirty="0">
                <a:solidFill>
                  <a:srgbClr val="FF0000"/>
                </a:solidFill>
                <a:latin typeface="Times New Roman" panose="02020603050405020304" pitchFamily="18" charset="0"/>
                <a:ea typeface="Times New Roman" panose="02020603050405020304" pitchFamily="18" charset="0"/>
              </a:rPr>
              <a:t>Bi </a:t>
            </a:r>
            <a:r>
              <a:rPr lang="en-US" sz="3200" b="1" dirty="0" err="1">
                <a:solidFill>
                  <a:srgbClr val="FF0000"/>
                </a:solidFill>
                <a:latin typeface="Times New Roman" panose="02020603050405020304" pitchFamily="18" charset="0"/>
                <a:ea typeface="Times New Roman" panose="02020603050405020304" pitchFamily="18" charset="0"/>
              </a:rPr>
              <a:t>kịch</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của</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Xúy</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Vân</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3875992" y="1505719"/>
            <a:ext cx="2535952" cy="1569660"/>
          </a:xfrm>
          <a:prstGeom prst="rect">
            <a:avLst/>
          </a:prstGeom>
        </p:spPr>
        <p:txBody>
          <a:bodyPr wrap="square">
            <a:spAutoFit/>
          </a:bodyPr>
          <a:lstStyle/>
          <a:p>
            <a:pPr algn="ctr"/>
            <a:r>
              <a:rPr lang="en-US" sz="3200" b="1" dirty="0" err="1">
                <a:solidFill>
                  <a:schemeClr val="accent6">
                    <a:lumMod val="50000"/>
                  </a:schemeClr>
                </a:solidFill>
                <a:latin typeface="Times New Roman" panose="02020603050405020304" pitchFamily="18" charset="0"/>
                <a:ea typeface="Times New Roman" panose="02020603050405020304" pitchFamily="18" charset="0"/>
              </a:rPr>
              <a:t>Hôn</a:t>
            </a:r>
            <a:r>
              <a:rPr lang="en-US" sz="3200" b="1" dirty="0">
                <a:solidFill>
                  <a:schemeClr val="accent6">
                    <a:lumMod val="50000"/>
                  </a:schemeClr>
                </a:solidFill>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Times New Roman" panose="02020603050405020304" pitchFamily="18" charset="0"/>
              </a:rPr>
              <a:t>nhân</a:t>
            </a:r>
            <a:r>
              <a:rPr lang="en-US" sz="3200" b="1" dirty="0">
                <a:solidFill>
                  <a:schemeClr val="accent6">
                    <a:lumMod val="50000"/>
                  </a:schemeClr>
                </a:solidFill>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Times New Roman" panose="02020603050405020304" pitchFamily="18" charset="0"/>
              </a:rPr>
              <a:t>không</a:t>
            </a:r>
            <a:r>
              <a:rPr lang="en-US" sz="3200" b="1" dirty="0">
                <a:solidFill>
                  <a:schemeClr val="accent6">
                    <a:lumMod val="50000"/>
                  </a:schemeClr>
                </a:solidFill>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Times New Roman" panose="02020603050405020304" pitchFamily="18" charset="0"/>
              </a:rPr>
              <a:t>có</a:t>
            </a:r>
            <a:r>
              <a:rPr lang="en-US" sz="3200" b="1" dirty="0">
                <a:solidFill>
                  <a:schemeClr val="accent6">
                    <a:lumMod val="50000"/>
                  </a:schemeClr>
                </a:solidFill>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Times New Roman" panose="02020603050405020304" pitchFamily="18" charset="0"/>
              </a:rPr>
              <a:t>tình</a:t>
            </a:r>
            <a:r>
              <a:rPr lang="en-US" sz="3200" b="1" dirty="0">
                <a:solidFill>
                  <a:schemeClr val="accent6">
                    <a:lumMod val="50000"/>
                  </a:schemeClr>
                </a:solidFill>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Times New Roman" panose="02020603050405020304" pitchFamily="18" charset="0"/>
              </a:rPr>
              <a:t>yêu</a:t>
            </a:r>
            <a:r>
              <a:rPr lang="en-US" sz="3200" b="1" dirty="0">
                <a:solidFill>
                  <a:schemeClr val="accent6">
                    <a:lumMod val="50000"/>
                  </a:schemeClr>
                </a:solidFill>
                <a:latin typeface="Times New Roman" panose="02020603050405020304" pitchFamily="18" charset="0"/>
                <a:ea typeface="Times New Roman" panose="02020603050405020304" pitchFamily="18" charset="0"/>
              </a:rPr>
              <a:t>. </a:t>
            </a:r>
            <a:endParaRPr lang="en-US" sz="3200" b="1" dirty="0">
              <a:solidFill>
                <a:schemeClr val="accent6">
                  <a:lumMod val="50000"/>
                </a:schemeClr>
              </a:solidFill>
            </a:endParaRPr>
          </a:p>
        </p:txBody>
      </p:sp>
      <p:sp>
        <p:nvSpPr>
          <p:cNvPr id="14" name="Rounded Rectangle 13"/>
          <p:cNvSpPr/>
          <p:nvPr/>
        </p:nvSpPr>
        <p:spPr>
          <a:xfrm>
            <a:off x="2937900" y="5686895"/>
            <a:ext cx="6160442" cy="980349"/>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rgbClr val="FFFFCC"/>
                </a:solidFill>
                <a:latin typeface="Times New Roman" panose="02020603050405020304" pitchFamily="18" charset="0"/>
                <a:ea typeface="Times New Roman" panose="02020603050405020304" pitchFamily="18" charset="0"/>
              </a:rPr>
              <a:t>Phải</a:t>
            </a:r>
            <a:r>
              <a:rPr lang="en-US" sz="3200" b="1" i="1" dirty="0">
                <a:solidFill>
                  <a:srgbClr val="FFFFCC"/>
                </a:solidFill>
                <a:latin typeface="Times New Roman" panose="02020603050405020304" pitchFamily="18" charset="0"/>
                <a:ea typeface="Times New Roman" panose="02020603050405020304" pitchFamily="18" charset="0"/>
              </a:rPr>
              <a:t> </a:t>
            </a:r>
            <a:r>
              <a:rPr lang="en-US" sz="3200" b="1" i="1" dirty="0" err="1">
                <a:solidFill>
                  <a:srgbClr val="FFFFCC"/>
                </a:solidFill>
                <a:latin typeface="Times New Roman" panose="02020603050405020304" pitchFamily="18" charset="0"/>
                <a:ea typeface="Times New Roman" panose="02020603050405020304" pitchFamily="18" charset="0"/>
              </a:rPr>
              <a:t>chết</a:t>
            </a:r>
            <a:r>
              <a:rPr lang="en-US" sz="3200" b="1" i="1" dirty="0">
                <a:solidFill>
                  <a:srgbClr val="FFFFCC"/>
                </a:solidFill>
                <a:latin typeface="Times New Roman" panose="02020603050405020304" pitchFamily="18" charset="0"/>
                <a:ea typeface="Times New Roman" panose="02020603050405020304" pitchFamily="18" charset="0"/>
              </a:rPr>
              <a:t> </a:t>
            </a:r>
            <a:r>
              <a:rPr lang="en-US" sz="3200" b="1" i="1" dirty="0" err="1">
                <a:solidFill>
                  <a:srgbClr val="FFFFCC"/>
                </a:solidFill>
                <a:latin typeface="Times New Roman" panose="02020603050405020304" pitchFamily="18" charset="0"/>
                <a:ea typeface="Times New Roman" panose="02020603050405020304" pitchFamily="18" charset="0"/>
              </a:rPr>
              <a:t>một</a:t>
            </a:r>
            <a:r>
              <a:rPr lang="en-US" sz="3200" b="1" i="1" dirty="0">
                <a:solidFill>
                  <a:srgbClr val="FFFFCC"/>
                </a:solidFill>
                <a:latin typeface="Times New Roman" panose="02020603050405020304" pitchFamily="18" charset="0"/>
                <a:ea typeface="Times New Roman" panose="02020603050405020304" pitchFamily="18" charset="0"/>
              </a:rPr>
              <a:t> </a:t>
            </a:r>
            <a:r>
              <a:rPr lang="en-US" sz="3200" b="1" i="1" dirty="0" err="1">
                <a:solidFill>
                  <a:srgbClr val="FFFFCC"/>
                </a:solidFill>
                <a:latin typeface="Times New Roman" panose="02020603050405020304" pitchFamily="18" charset="0"/>
                <a:ea typeface="Times New Roman" panose="02020603050405020304" pitchFamily="18" charset="0"/>
              </a:rPr>
              <a:t>cách</a:t>
            </a:r>
            <a:r>
              <a:rPr lang="en-US" sz="3200" b="1" i="1" dirty="0">
                <a:solidFill>
                  <a:srgbClr val="FFFFCC"/>
                </a:solidFill>
                <a:latin typeface="Times New Roman" panose="02020603050405020304" pitchFamily="18" charset="0"/>
                <a:ea typeface="Times New Roman" panose="02020603050405020304" pitchFamily="18" charset="0"/>
              </a:rPr>
              <a:t> </a:t>
            </a:r>
            <a:r>
              <a:rPr lang="en-US" sz="3200" b="1" i="1" dirty="0" err="1">
                <a:solidFill>
                  <a:srgbClr val="FFFFCC"/>
                </a:solidFill>
                <a:latin typeface="Times New Roman" panose="02020603050405020304" pitchFamily="18" charset="0"/>
                <a:ea typeface="Times New Roman" panose="02020603050405020304" pitchFamily="18" charset="0"/>
              </a:rPr>
              <a:t>đáng</a:t>
            </a:r>
            <a:r>
              <a:rPr lang="en-US" sz="3200" b="1" i="1" dirty="0">
                <a:solidFill>
                  <a:srgbClr val="FFFFCC"/>
                </a:solidFill>
                <a:latin typeface="Times New Roman" panose="02020603050405020304" pitchFamily="18" charset="0"/>
                <a:ea typeface="Times New Roman" panose="02020603050405020304" pitchFamily="18" charset="0"/>
              </a:rPr>
              <a:t> </a:t>
            </a:r>
            <a:r>
              <a:rPr lang="en-US" sz="3200" b="1" i="1" dirty="0" err="1">
                <a:solidFill>
                  <a:srgbClr val="FFFFCC"/>
                </a:solidFill>
                <a:latin typeface="Times New Roman" panose="02020603050405020304" pitchFamily="18" charset="0"/>
                <a:ea typeface="Times New Roman" panose="02020603050405020304" pitchFamily="18" charset="0"/>
              </a:rPr>
              <a:t>thương</a:t>
            </a:r>
            <a:endParaRPr lang="en-US" sz="3200" b="1" dirty="0">
              <a:solidFill>
                <a:srgbClr val="FFFFCC"/>
              </a:solidFill>
            </a:endParaRPr>
          </a:p>
        </p:txBody>
      </p:sp>
      <p:sp>
        <p:nvSpPr>
          <p:cNvPr id="20" name="Rectangle 19"/>
          <p:cNvSpPr/>
          <p:nvPr/>
        </p:nvSpPr>
        <p:spPr>
          <a:xfrm>
            <a:off x="7592446" y="686556"/>
            <a:ext cx="4198171" cy="954107"/>
          </a:xfrm>
          <a:prstGeom prst="rect">
            <a:avLst/>
          </a:prstGeom>
        </p:spPr>
        <p:txBody>
          <a:bodyPr wrap="square">
            <a:spAutoFit/>
          </a:bodyPr>
          <a:lstStyle/>
          <a:p>
            <a:pPr marL="457200" indent="-457200">
              <a:buFont typeface="Wingdings" panose="05000000000000000000" pitchFamily="2" charset="2"/>
              <a:buChar char="ü"/>
            </a:pPr>
            <a:r>
              <a:rPr lang="en-US" sz="2800" b="1" dirty="0" err="1">
                <a:solidFill>
                  <a:srgbClr val="002060"/>
                </a:solidFill>
                <a:latin typeface="Times New Roman" panose="02020603050405020304" pitchFamily="18" charset="0"/>
                <a:ea typeface="Times New Roman" panose="02020603050405020304" pitchFamily="18" charset="0"/>
              </a:rPr>
              <a:t>Mới</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về</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nhà</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chồng</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là</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một</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người</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vợ</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tốt</a:t>
            </a:r>
            <a:endParaRPr lang="en-US" sz="2800" b="1" dirty="0">
              <a:solidFill>
                <a:srgbClr val="002060"/>
              </a:solidFill>
            </a:endParaRPr>
          </a:p>
        </p:txBody>
      </p:sp>
      <p:sp>
        <p:nvSpPr>
          <p:cNvPr id="21" name="Rectangle 20"/>
          <p:cNvSpPr/>
          <p:nvPr/>
        </p:nvSpPr>
        <p:spPr>
          <a:xfrm>
            <a:off x="7553625" y="1633274"/>
            <a:ext cx="3782298" cy="954107"/>
          </a:xfrm>
          <a:prstGeom prst="rect">
            <a:avLst/>
          </a:prstGeom>
        </p:spPr>
        <p:txBody>
          <a:bodyPr wrap="square">
            <a:spAutoFit/>
          </a:bodyPr>
          <a:lstStyle/>
          <a:p>
            <a:pPr marL="457200" indent="-457200">
              <a:buFont typeface="Wingdings" panose="05000000000000000000" pitchFamily="2" charset="2"/>
              <a:buChar char="ü"/>
            </a:pPr>
            <a:r>
              <a:rPr lang="en-US" sz="2800" b="1" dirty="0" err="1">
                <a:solidFill>
                  <a:srgbClr val="002060"/>
                </a:solidFill>
                <a:latin typeface="Times New Roman" panose="02020603050405020304" pitchFamily="18" charset="0"/>
                <a:ea typeface="Times New Roman" panose="02020603050405020304" pitchFamily="18" charset="0"/>
              </a:rPr>
              <a:t>Có</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ước</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mơ</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giản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dị</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chính</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đáng</a:t>
            </a:r>
            <a:endParaRPr lang="en-US" sz="2800" b="1" dirty="0">
              <a:solidFill>
                <a:srgbClr val="002060"/>
              </a:solidFill>
            </a:endParaRPr>
          </a:p>
        </p:txBody>
      </p:sp>
      <p:sp>
        <p:nvSpPr>
          <p:cNvPr id="22" name="Rectangle 21"/>
          <p:cNvSpPr/>
          <p:nvPr/>
        </p:nvSpPr>
        <p:spPr>
          <a:xfrm>
            <a:off x="3632055" y="5007280"/>
            <a:ext cx="4069256" cy="548099"/>
          </a:xfrm>
          <a:prstGeom prst="rect">
            <a:avLst/>
          </a:prstGeom>
        </p:spPr>
        <p:txBody>
          <a:bodyPr wrap="none">
            <a:spAutoFit/>
          </a:bodyPr>
          <a:lstStyle/>
          <a:p>
            <a:pPr algn="just">
              <a:lnSpc>
                <a:spcPct val="115000"/>
              </a:lnSpc>
              <a:spcAft>
                <a:spcPts val="750"/>
              </a:spcAft>
            </a:pPr>
            <a:r>
              <a:rPr lang="en-US" sz="2800" b="1" dirty="0">
                <a:solidFill>
                  <a:srgbClr val="C00000"/>
                </a:solidFill>
                <a:latin typeface="Times New Roman" panose="02020603050405020304" pitchFamily="18" charset="0"/>
                <a:ea typeface="Times New Roman" panose="02020603050405020304" pitchFamily="18" charset="0"/>
              </a:rPr>
              <a:t>B</a:t>
            </a:r>
            <a:r>
              <a:rPr lang="vi-VN" sz="2800" b="1" dirty="0">
                <a:solidFill>
                  <a:srgbClr val="C00000"/>
                </a:solidFill>
                <a:latin typeface="Times New Roman" panose="02020603050405020304" pitchFamily="18" charset="0"/>
                <a:ea typeface="Times New Roman" panose="02020603050405020304" pitchFamily="18" charset="0"/>
              </a:rPr>
              <a:t>ị Trần Phương phụ bạc.</a:t>
            </a:r>
            <a:endParaRPr lang="en-US" sz="2800" b="1" dirty="0">
              <a:solidFill>
                <a:srgbClr val="C000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7531034" y="2535437"/>
            <a:ext cx="3804889" cy="954107"/>
          </a:xfrm>
          <a:prstGeom prst="rect">
            <a:avLst/>
          </a:prstGeom>
        </p:spPr>
        <p:txBody>
          <a:bodyPr wrap="square">
            <a:spAutoFit/>
          </a:bodyPr>
          <a:lstStyle/>
          <a:p>
            <a:pPr marL="457200" indent="-457200">
              <a:buFont typeface="Wingdings" panose="05000000000000000000" pitchFamily="2" charset="2"/>
              <a:buChar char="ü"/>
            </a:pPr>
            <a:r>
              <a:rPr lang="en-US" sz="2800" b="1" dirty="0" err="1">
                <a:solidFill>
                  <a:schemeClr val="accent5">
                    <a:lumMod val="50000"/>
                  </a:schemeClr>
                </a:solidFill>
                <a:latin typeface="Times New Roman" panose="02020603050405020304" pitchFamily="18" charset="0"/>
                <a:ea typeface="Times New Roman" panose="02020603050405020304" pitchFamily="18" charset="0"/>
              </a:rPr>
              <a:t>Không</a:t>
            </a:r>
            <a:r>
              <a:rPr lang="en-US" sz="2800" b="1" dirty="0">
                <a:solidFill>
                  <a:schemeClr val="accent5">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ea typeface="Times New Roman" panose="02020603050405020304" pitchFamily="18" charset="0"/>
              </a:rPr>
              <a:t>cùng</a:t>
            </a:r>
            <a:r>
              <a:rPr lang="en-US" sz="2800" b="1" dirty="0">
                <a:solidFill>
                  <a:schemeClr val="accent5">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ea typeface="Times New Roman" panose="02020603050405020304" pitchFamily="18" charset="0"/>
              </a:rPr>
              <a:t>lí</a:t>
            </a:r>
            <a:r>
              <a:rPr lang="en-US" sz="2800" b="1" dirty="0">
                <a:solidFill>
                  <a:schemeClr val="accent5">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ea typeface="Times New Roman" panose="02020603050405020304" pitchFamily="18" charset="0"/>
              </a:rPr>
              <a:t>tưởng</a:t>
            </a:r>
            <a:r>
              <a:rPr lang="en-US" sz="2800" b="1" dirty="0">
                <a:solidFill>
                  <a:schemeClr val="accent5">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ea typeface="Times New Roman" panose="02020603050405020304" pitchFamily="18" charset="0"/>
              </a:rPr>
              <a:t>với</a:t>
            </a:r>
            <a:r>
              <a:rPr lang="en-US" sz="2800" b="1" dirty="0">
                <a:solidFill>
                  <a:schemeClr val="accent5">
                    <a:lumMod val="50000"/>
                  </a:schemeClr>
                </a:solidFill>
                <a:latin typeface="Times New Roman" panose="02020603050405020304" pitchFamily="18" charset="0"/>
                <a:ea typeface="Times New Roman" panose="02020603050405020304" pitchFamily="18" charset="0"/>
              </a:rPr>
              <a:t> Kim </a:t>
            </a:r>
            <a:r>
              <a:rPr lang="en-US" sz="2800" b="1" dirty="0" err="1">
                <a:solidFill>
                  <a:schemeClr val="accent5">
                    <a:lumMod val="50000"/>
                  </a:schemeClr>
                </a:solidFill>
                <a:latin typeface="Times New Roman" panose="02020603050405020304" pitchFamily="18" charset="0"/>
                <a:ea typeface="Times New Roman" panose="02020603050405020304" pitchFamily="18" charset="0"/>
              </a:rPr>
              <a:t>Nham</a:t>
            </a:r>
            <a:endParaRPr lang="en-US" sz="2800" b="1" dirty="0">
              <a:solidFill>
                <a:schemeClr val="accent5">
                  <a:lumMod val="50000"/>
                </a:schemeClr>
              </a:solidFill>
            </a:endParaRPr>
          </a:p>
        </p:txBody>
      </p:sp>
      <p:sp>
        <p:nvSpPr>
          <p:cNvPr id="24" name="Rectangle 23"/>
          <p:cNvSpPr/>
          <p:nvPr/>
        </p:nvSpPr>
        <p:spPr>
          <a:xfrm>
            <a:off x="4366150" y="4082704"/>
            <a:ext cx="7254678" cy="584775"/>
          </a:xfrm>
          <a:prstGeom prst="rect">
            <a:avLst/>
          </a:prstGeom>
        </p:spPr>
        <p:txBody>
          <a:bodyPr wrap="none">
            <a:spAutoFit/>
          </a:bodyPr>
          <a:lstStyle/>
          <a:p>
            <a:r>
              <a:rPr lang="en-US" sz="3200" b="1" dirty="0">
                <a:solidFill>
                  <a:srgbClr val="333333"/>
                </a:solidFill>
                <a:latin typeface="Times New Roman" panose="02020603050405020304" pitchFamily="18" charset="0"/>
                <a:ea typeface="Times New Roman" panose="02020603050405020304" pitchFamily="18" charset="0"/>
              </a:rPr>
              <a:t>"</a:t>
            </a:r>
            <a:r>
              <a:rPr lang="en-US" sz="3200" b="1" i="1" dirty="0" err="1">
                <a:solidFill>
                  <a:srgbClr val="333333"/>
                </a:solidFill>
                <a:latin typeface="Times New Roman" panose="02020603050405020304" pitchFamily="18" charset="0"/>
                <a:ea typeface="Times New Roman" panose="02020603050405020304" pitchFamily="18" charset="0"/>
              </a:rPr>
              <a:t>phụ</a:t>
            </a:r>
            <a:r>
              <a:rPr lang="en-US" sz="3200" b="1" i="1" dirty="0">
                <a:solidFill>
                  <a:srgbClr val="333333"/>
                </a:solidFill>
                <a:latin typeface="Times New Roman" panose="02020603050405020304" pitchFamily="18" charset="0"/>
                <a:ea typeface="Times New Roman" panose="02020603050405020304" pitchFamily="18" charset="0"/>
              </a:rPr>
              <a:t> Kim </a:t>
            </a:r>
            <a:r>
              <a:rPr lang="en-US" sz="3200" b="1" i="1" dirty="0" err="1">
                <a:solidFill>
                  <a:srgbClr val="333333"/>
                </a:solidFill>
                <a:latin typeface="Times New Roman" panose="02020603050405020304" pitchFamily="18" charset="0"/>
                <a:ea typeface="Times New Roman" panose="02020603050405020304" pitchFamily="18" charset="0"/>
              </a:rPr>
              <a:t>Nham</a:t>
            </a:r>
            <a:r>
              <a:rPr lang="en-US" sz="3200" b="1" i="1" dirty="0">
                <a:solidFill>
                  <a:srgbClr val="333333"/>
                </a:solidFill>
                <a:latin typeface="Times New Roman" panose="02020603050405020304" pitchFamily="18" charset="0"/>
                <a:ea typeface="Times New Roman" panose="02020603050405020304" pitchFamily="18" charset="0"/>
              </a:rPr>
              <a:t> say </a:t>
            </a:r>
            <a:r>
              <a:rPr lang="en-US" sz="3200" b="1" i="1" dirty="0" err="1">
                <a:solidFill>
                  <a:srgbClr val="333333"/>
                </a:solidFill>
                <a:latin typeface="Times New Roman" panose="02020603050405020304" pitchFamily="18" charset="0"/>
                <a:ea typeface="Times New Roman" panose="02020603050405020304" pitchFamily="18" charset="0"/>
              </a:rPr>
              <a:t>đắm</a:t>
            </a:r>
            <a:r>
              <a:rPr lang="en-US" sz="3200" b="1" i="1" dirty="0">
                <a:solidFill>
                  <a:srgbClr val="333333"/>
                </a:solidFill>
                <a:latin typeface="Times New Roman" panose="02020603050405020304" pitchFamily="18" charset="0"/>
                <a:ea typeface="Times New Roman" panose="02020603050405020304" pitchFamily="18" charset="0"/>
              </a:rPr>
              <a:t> </a:t>
            </a:r>
            <a:r>
              <a:rPr lang="en-US" sz="3200" b="1" i="1" dirty="0" err="1">
                <a:solidFill>
                  <a:srgbClr val="333333"/>
                </a:solidFill>
                <a:latin typeface="Times New Roman" panose="02020603050405020304" pitchFamily="18" charset="0"/>
                <a:ea typeface="Times New Roman" panose="02020603050405020304" pitchFamily="18" charset="0"/>
              </a:rPr>
              <a:t>Trần</a:t>
            </a:r>
            <a:r>
              <a:rPr lang="en-US" sz="3200" b="1" dirty="0">
                <a:solidFill>
                  <a:srgbClr val="333333"/>
                </a:solidFill>
                <a:latin typeface="Times New Roman" panose="02020603050405020304" pitchFamily="18" charset="0"/>
                <a:ea typeface="Times New Roman" panose="02020603050405020304" pitchFamily="18" charset="0"/>
              </a:rPr>
              <a:t> </a:t>
            </a:r>
            <a:r>
              <a:rPr lang="en-US" sz="3200" b="1" i="1" dirty="0" err="1">
                <a:solidFill>
                  <a:srgbClr val="333333"/>
                </a:solidFill>
                <a:latin typeface="Times New Roman" panose="02020603050405020304" pitchFamily="18" charset="0"/>
                <a:ea typeface="Times New Roman" panose="02020603050405020304" pitchFamily="18" charset="0"/>
              </a:rPr>
              <a:t>Phương</a:t>
            </a:r>
            <a:r>
              <a:rPr lang="en-US" sz="3200" b="1" i="1" dirty="0">
                <a:solidFill>
                  <a:srgbClr val="333333"/>
                </a:solidFill>
                <a:latin typeface="Times New Roman" panose="02020603050405020304" pitchFamily="18" charset="0"/>
                <a:ea typeface="Times New Roman" panose="02020603050405020304" pitchFamily="18" charset="0"/>
              </a:rPr>
              <a:t>"</a:t>
            </a:r>
            <a:r>
              <a:rPr lang="en-US" sz="3200" b="1" dirty="0">
                <a:solidFill>
                  <a:srgbClr val="333333"/>
                </a:solidFill>
                <a:latin typeface="Times New Roman" panose="02020603050405020304" pitchFamily="18" charset="0"/>
                <a:ea typeface="Times New Roman" panose="02020603050405020304" pitchFamily="18" charset="0"/>
              </a:rPr>
              <a:t> </a:t>
            </a:r>
            <a:endParaRPr lang="en-US" sz="3200" b="1" dirty="0"/>
          </a:p>
        </p:txBody>
      </p:sp>
      <p:sp>
        <p:nvSpPr>
          <p:cNvPr id="27" name="Down Arrow 26"/>
          <p:cNvSpPr/>
          <p:nvPr/>
        </p:nvSpPr>
        <p:spPr>
          <a:xfrm rot="3068922">
            <a:off x="7753229" y="3518356"/>
            <a:ext cx="484632" cy="567358"/>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3068922">
            <a:off x="6343590" y="4592084"/>
            <a:ext cx="484632" cy="567358"/>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ircle(in)">
                                      <p:cBhvr>
                                        <p:cTn id="28" dur="2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circle(in)">
                                      <p:cBhvr>
                                        <p:cTn id="38" dur="20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ircle(in)">
                                      <p:cBhvr>
                                        <p:cTn id="48" dur="20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2" grpId="0"/>
      <p:bldP spid="14" grpId="0" animBg="1"/>
      <p:bldP spid="20" grpId="0"/>
      <p:bldP spid="21" grpId="0"/>
      <p:bldP spid="22" grpId="0"/>
      <p:bldP spid="23" grpId="0"/>
      <p:bldP spid="24" grpId="0"/>
      <p:bldP spid="27" grpId="0" animBg="1"/>
      <p:bldP spid="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5" name="Rectangle 4"/>
          <p:cNvSpPr/>
          <p:nvPr/>
        </p:nvSpPr>
        <p:spPr>
          <a:xfrm>
            <a:off x="1011082" y="197669"/>
            <a:ext cx="669022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Tình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cảnh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thương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Xúy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Vân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278638" y="2125923"/>
            <a:ext cx="3540842" cy="2713703"/>
            <a:chOff x="0" y="2455583"/>
            <a:chExt cx="3540842" cy="2713703"/>
          </a:xfrm>
        </p:grpSpPr>
        <p:sp>
          <p:nvSpPr>
            <p:cNvPr id="6" name="7-Point Star 5"/>
            <p:cNvSpPr/>
            <p:nvPr/>
          </p:nvSpPr>
          <p:spPr>
            <a:xfrm>
              <a:off x="0" y="2455583"/>
              <a:ext cx="3540842" cy="2713703"/>
            </a:xfrm>
            <a:prstGeom prst="star7">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1070074" y="3008996"/>
              <a:ext cx="1622272"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Nguyên</a:t>
              </a:r>
              <a:r>
                <a:rPr kumimoji="0" lang="en-US" sz="2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nhân</a:t>
              </a:r>
              <a:r>
                <a:rPr kumimoji="0" lang="en-US" sz="2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bi </a:t>
              </a: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kịch</a:t>
              </a:r>
              <a:r>
                <a:rPr kumimoji="0" lang="en-US" sz="2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Xúy</a:t>
              </a:r>
              <a:r>
                <a:rPr kumimoji="0" lang="en-US" sz="2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Vân</a:t>
              </a:r>
              <a:endParaRPr kumimoji="0" lang="en-US" sz="2800" b="0" i="0" u="none" strike="noStrike" kern="1200" cap="none" spc="0" normalizeH="0" baseline="0" noProof="0" dirty="0">
                <a:ln>
                  <a:noFill/>
                </a:ln>
                <a:effectLst/>
                <a:uLnTx/>
                <a:uFillTx/>
                <a:latin typeface="Calibri" panose="020F0502020204030204"/>
                <a:cs typeface="+mn-cs"/>
              </a:endParaRPr>
            </a:p>
          </p:txBody>
        </p:sp>
      </p:grpSp>
      <p:sp>
        <p:nvSpPr>
          <p:cNvPr id="10" name="Oval 9"/>
          <p:cNvSpPr/>
          <p:nvPr/>
        </p:nvSpPr>
        <p:spPr>
          <a:xfrm>
            <a:off x="4041058" y="2200929"/>
            <a:ext cx="3333136" cy="2772696"/>
          </a:xfrm>
          <a:prstGeom prst="ellips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Nguyên</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nhân</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từ</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xã</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hội</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ounded Rectangle 10"/>
          <p:cNvSpPr/>
          <p:nvPr/>
        </p:nvSpPr>
        <p:spPr>
          <a:xfrm>
            <a:off x="7595772" y="1977872"/>
            <a:ext cx="4292190" cy="1179871"/>
          </a:xfrm>
          <a:prstGeom prst="round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Chế</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độ</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hôn</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nhân</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7595772" y="3793754"/>
            <a:ext cx="4292190" cy="1179871"/>
          </a:xfrm>
          <a:prstGeom prst="round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t>Quan niệm “tam tòng”</a:t>
            </a:r>
            <a:endParaRPr kumimoji="0" lang="en-US" sz="3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7374194" y="2349810"/>
            <a:ext cx="428056" cy="43599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7389296" y="4165692"/>
            <a:ext cx="428056" cy="43599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9038"/>
          <a:stretch>
            <a:fillRect/>
          </a:stretch>
        </p:blipFill>
        <p:spPr>
          <a:xfrm>
            <a:off x="0" y="0"/>
            <a:ext cx="12191999" cy="6857999"/>
          </a:xfrm>
          <a:prstGeom prst="rect">
            <a:avLst/>
          </a:prstGeom>
        </p:spPr>
      </p:pic>
      <p:grpSp>
        <p:nvGrpSpPr>
          <p:cNvPr id="7" name="组合 15"/>
          <p:cNvGrpSpPr/>
          <p:nvPr/>
        </p:nvGrpSpPr>
        <p:grpSpPr bwMode="auto">
          <a:xfrm rot="5400000">
            <a:off x="2606754" y="738934"/>
            <a:ext cx="3262408" cy="7683039"/>
            <a:chOff x="8419388" y="1355113"/>
            <a:chExt cx="2216626" cy="4260953"/>
          </a:xfrm>
          <a:solidFill>
            <a:sysClr val="windowText" lastClr="000000"/>
          </a:solidFill>
          <a:effectLst>
            <a:glow rad="228600">
              <a:schemeClr val="accent2">
                <a:satMod val="175000"/>
                <a:alpha val="40000"/>
              </a:schemeClr>
            </a:glow>
          </a:effectLst>
        </p:grpSpPr>
        <p:sp>
          <p:nvSpPr>
            <p:cNvPr id="8" name="矩形 16"/>
            <p:cNvSpPr/>
            <p:nvPr/>
          </p:nvSpPr>
          <p:spPr>
            <a:xfrm>
              <a:off x="8419388" y="3443574"/>
              <a:ext cx="45719" cy="2170907"/>
            </a:xfrm>
            <a:prstGeom prst="rect">
              <a:avLst/>
            </a:prstGeom>
            <a:grpFill/>
            <a:ln w="12700" cap="flat" cmpd="sng" algn="ctr">
              <a:solidFill>
                <a:sysClr val="window" lastClr="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9Slide05 Smoothy Cursive" panose="00000500000000000000" pitchFamily="2" charset="0"/>
                <a:ea typeface="等线" panose="020B0604020202020204" charset="-122"/>
                <a:cs typeface="+mn-cs"/>
              </a:endParaRPr>
            </a:p>
          </p:txBody>
        </p:sp>
        <p:sp>
          <p:nvSpPr>
            <p:cNvPr id="9" name="矩形 17"/>
            <p:cNvSpPr/>
            <p:nvPr/>
          </p:nvSpPr>
          <p:spPr>
            <a:xfrm>
              <a:off x="10549133" y="1374449"/>
              <a:ext cx="45719" cy="2170907"/>
            </a:xfrm>
            <a:prstGeom prst="rect">
              <a:avLst/>
            </a:prstGeom>
            <a:grpFill/>
            <a:ln w="12700" cap="flat" cmpd="sng" algn="ctr">
              <a:solidFill>
                <a:sysClr val="window" lastClr="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9Slide05 Smoothy Cursive" panose="00000500000000000000" pitchFamily="2" charset="0"/>
                <a:ea typeface="等线" panose="020B0604020202020204" charset="-122"/>
                <a:cs typeface="+mn-cs"/>
              </a:endParaRPr>
            </a:p>
          </p:txBody>
        </p:sp>
        <p:sp>
          <p:nvSpPr>
            <p:cNvPr id="10" name="矩形 18"/>
            <p:cNvSpPr/>
            <p:nvPr/>
          </p:nvSpPr>
          <p:spPr>
            <a:xfrm rot="16200000">
              <a:off x="9481982" y="4507753"/>
              <a:ext cx="45719" cy="2170907"/>
            </a:xfrm>
            <a:prstGeom prst="rect">
              <a:avLst/>
            </a:prstGeom>
            <a:grpFill/>
            <a:ln w="12700" cap="flat" cmpd="sng" algn="ctr">
              <a:solidFill>
                <a:sysClr val="window" lastClr="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9Slide05 Smoothy Cursive" panose="00000500000000000000" pitchFamily="2" charset="0"/>
                <a:ea typeface="等线" panose="020B0604020202020204" charset="-122"/>
                <a:cs typeface="+mn-cs"/>
              </a:endParaRPr>
            </a:p>
          </p:txBody>
        </p:sp>
        <p:sp>
          <p:nvSpPr>
            <p:cNvPr id="11" name="矩形 19"/>
            <p:cNvSpPr/>
            <p:nvPr/>
          </p:nvSpPr>
          <p:spPr>
            <a:xfrm rot="16200000">
              <a:off x="9482729" y="292519"/>
              <a:ext cx="45719" cy="2170907"/>
            </a:xfrm>
            <a:prstGeom prst="rect">
              <a:avLst/>
            </a:prstGeom>
            <a:grpFill/>
            <a:ln w="12700" cap="flat" cmpd="sng" algn="ctr">
              <a:solidFill>
                <a:sysClr val="window" lastClr="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9Slide05 Smoothy Cursive" panose="00000500000000000000" pitchFamily="2" charset="0"/>
                <a:ea typeface="等线" panose="020B0604020202020204" charset="-122"/>
                <a:cs typeface="+mn-cs"/>
              </a:endParaRPr>
            </a:p>
          </p:txBody>
        </p:sp>
        <p:sp>
          <p:nvSpPr>
            <p:cNvPr id="12" name="矩形 20"/>
            <p:cNvSpPr/>
            <p:nvPr/>
          </p:nvSpPr>
          <p:spPr>
            <a:xfrm>
              <a:off x="8419388" y="1357128"/>
              <a:ext cx="45719" cy="1133307"/>
            </a:xfrm>
            <a:prstGeom prst="rect">
              <a:avLst/>
            </a:prstGeom>
            <a:grpFill/>
            <a:ln w="12700" cap="flat" cmpd="sng" algn="ctr">
              <a:solidFill>
                <a:sysClr val="window" lastClr="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9Slide05 Smoothy Cursive" panose="00000500000000000000" pitchFamily="2" charset="0"/>
                <a:ea typeface="等线" panose="020B0604020202020204" charset="-122"/>
                <a:cs typeface="+mn-cs"/>
              </a:endParaRPr>
            </a:p>
          </p:txBody>
        </p:sp>
        <p:sp>
          <p:nvSpPr>
            <p:cNvPr id="13" name="矩形 21"/>
            <p:cNvSpPr/>
            <p:nvPr/>
          </p:nvSpPr>
          <p:spPr>
            <a:xfrm>
              <a:off x="10590295" y="5075585"/>
              <a:ext cx="45719" cy="538837"/>
            </a:xfrm>
            <a:prstGeom prst="rect">
              <a:avLst/>
            </a:prstGeom>
            <a:grpFill/>
            <a:ln w="12700" cap="flat" cmpd="sng" algn="ctr">
              <a:solidFill>
                <a:sysClr val="window" lastClr="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9Slide05 Smoothy Cursive" panose="00000500000000000000" pitchFamily="2" charset="0"/>
                <a:ea typeface="等线" panose="020B0604020202020204" charset="-122"/>
                <a:cs typeface="+mn-cs"/>
              </a:endParaRPr>
            </a:p>
          </p:txBody>
        </p:sp>
      </p:grpSp>
      <p:pic>
        <p:nvPicPr>
          <p:cNvPr id="3" name="Picture 2"/>
          <p:cNvPicPr>
            <a:picLocks noChangeAspect="1"/>
          </p:cNvPicPr>
          <p:nvPr/>
        </p:nvPicPr>
        <p:blipFill>
          <a:blip r:embed="rId3"/>
          <a:stretch>
            <a:fillRect/>
          </a:stretch>
        </p:blipFill>
        <p:spPr>
          <a:xfrm>
            <a:off x="3565159" y="1502496"/>
            <a:ext cx="3572566" cy="1926503"/>
          </a:xfrm>
          <a:prstGeom prst="rect">
            <a:avLst/>
          </a:prstGeom>
          <a:effectLst>
            <a:glow rad="139700">
              <a:schemeClr val="accent4">
                <a:satMod val="175000"/>
                <a:alpha val="40000"/>
              </a:schemeClr>
            </a:glow>
          </a:effectLst>
        </p:spPr>
      </p:pic>
      <p:pic>
        <p:nvPicPr>
          <p:cNvPr id="5" name="Picture 4"/>
          <p:cNvPicPr>
            <a:picLocks noChangeAspect="1"/>
          </p:cNvPicPr>
          <p:nvPr/>
        </p:nvPicPr>
        <p:blipFill>
          <a:blip r:embed="rId4"/>
          <a:stretch>
            <a:fillRect/>
          </a:stretch>
        </p:blipFill>
        <p:spPr>
          <a:xfrm>
            <a:off x="826879" y="3428999"/>
            <a:ext cx="6606623" cy="2500231"/>
          </a:xfrm>
          <a:prstGeom prst="rect">
            <a:avLst/>
          </a:prstGeom>
          <a:effectLst>
            <a:glow rad="228600">
              <a:schemeClr val="accent5">
                <a:satMod val="175000"/>
                <a:alpha val="40000"/>
              </a:schemeClr>
            </a:glow>
          </a:effectLst>
        </p:spPr>
      </p:pic>
      <p:pic>
        <p:nvPicPr>
          <p:cNvPr id="16" name="Picture 15"/>
          <p:cNvPicPr>
            <a:picLocks noChangeAspect="1"/>
          </p:cNvPicPr>
          <p:nvPr/>
        </p:nvPicPr>
        <p:blipFill rotWithShape="1">
          <a:blip r:embed="rId5"/>
          <a:srcRect l="1" t="21420" r="39766"/>
          <a:stretch>
            <a:fillRect/>
          </a:stretch>
        </p:blipFill>
        <p:spPr>
          <a:xfrm>
            <a:off x="9153366" y="3428999"/>
            <a:ext cx="2891997" cy="3429000"/>
          </a:xfrm>
          <a:prstGeom prst="ellipse">
            <a:avLst/>
          </a:prstGeom>
          <a:ln>
            <a:noFill/>
          </a:ln>
          <a:effectLst>
            <a:softEdge rad="112500"/>
          </a:effectLst>
        </p:spPr>
      </p:pic>
      <p:pic>
        <p:nvPicPr>
          <p:cNvPr id="18" name="Picture 17"/>
          <p:cNvPicPr>
            <a:picLocks noChangeAspect="1"/>
          </p:cNvPicPr>
          <p:nvPr/>
        </p:nvPicPr>
        <p:blipFill>
          <a:blip r:embed="rId6"/>
          <a:stretch>
            <a:fillRect/>
          </a:stretch>
        </p:blipFill>
        <p:spPr>
          <a:xfrm>
            <a:off x="8348824" y="0"/>
            <a:ext cx="3054361" cy="3182388"/>
          </a:xfrm>
          <a:prstGeom prst="rect">
            <a:avLst/>
          </a:prstGeom>
          <a:effectLst>
            <a:glow rad="139700">
              <a:schemeClr val="accent3">
                <a:satMod val="175000"/>
                <a:alpha val="40000"/>
              </a:schemeClr>
            </a:glow>
          </a:effectLst>
        </p:spPr>
      </p:pic>
      <p:sp>
        <p:nvSpPr>
          <p:cNvPr id="19" name="Rectangle 18"/>
          <p:cNvSpPr/>
          <p:nvPr/>
        </p:nvSpPr>
        <p:spPr>
          <a:xfrm>
            <a:off x="3068226" y="5376865"/>
            <a:ext cx="5602816" cy="584775"/>
          </a:xfrm>
          <a:prstGeom prst="rect">
            <a:avLst/>
          </a:prstGeom>
        </p:spPr>
        <p:txBody>
          <a:bodyPr wrap="none">
            <a:spAutoFit/>
          </a:bodyPr>
          <a:lstStyle/>
          <a:p>
            <a:r>
              <a:rPr lang="en-US" sz="3200" b="1" dirty="0">
                <a:solidFill>
                  <a:schemeClr val="bg1"/>
                </a:solidFill>
                <a:effectLst/>
                <a:latin typeface="Times New Roman" panose="02020603050405020304" pitchFamily="18" charset="0"/>
                <a:ea typeface="Segoe UI" panose="020B0502040204020203" pitchFamily="34" charset="0"/>
              </a:rPr>
              <a:t> (</a:t>
            </a:r>
            <a:r>
              <a:rPr lang="en-US" sz="3200" b="1" dirty="0" err="1">
                <a:solidFill>
                  <a:schemeClr val="bg1"/>
                </a:solidFill>
                <a:effectLst/>
                <a:latin typeface="Times New Roman" panose="02020603050405020304" pitchFamily="18" charset="0"/>
                <a:ea typeface="Segoe UI" panose="020B0502040204020203" pitchFamily="34" charset="0"/>
              </a:rPr>
              <a:t>Trích</a:t>
            </a:r>
            <a:r>
              <a:rPr lang="en-US" sz="3200" b="1" dirty="0">
                <a:solidFill>
                  <a:schemeClr val="bg1"/>
                </a:solidFill>
                <a:effectLst/>
                <a:latin typeface="Times New Roman" panose="02020603050405020304" pitchFamily="18" charset="0"/>
                <a:ea typeface="Segoe UI" panose="020B0502040204020203" pitchFamily="34" charset="0"/>
              </a:rPr>
              <a:t> </a:t>
            </a:r>
            <a:r>
              <a:rPr lang="en-US" sz="3200" b="1" dirty="0" err="1">
                <a:solidFill>
                  <a:schemeClr val="bg1"/>
                </a:solidFill>
                <a:effectLst/>
                <a:latin typeface="Times New Roman" panose="02020603050405020304" pitchFamily="18" charset="0"/>
                <a:ea typeface="Segoe UI" panose="020B0502040204020203" pitchFamily="34" charset="0"/>
              </a:rPr>
              <a:t>chèo</a:t>
            </a:r>
            <a:r>
              <a:rPr lang="en-US" sz="3200" b="1" dirty="0">
                <a:solidFill>
                  <a:schemeClr val="bg1"/>
                </a:solidFill>
                <a:effectLst/>
                <a:latin typeface="Times New Roman" panose="02020603050405020304" pitchFamily="18" charset="0"/>
                <a:ea typeface="Segoe UI" panose="020B0502040204020203" pitchFamily="34" charset="0"/>
              </a:rPr>
              <a:t> </a:t>
            </a:r>
            <a:r>
              <a:rPr lang="en-US" sz="3200" b="1" i="1" dirty="0">
                <a:solidFill>
                  <a:schemeClr val="bg1"/>
                </a:solidFill>
                <a:effectLst/>
                <a:latin typeface="Times New Roman" panose="02020603050405020304" pitchFamily="18" charset="0"/>
                <a:ea typeface="Segoe UI" panose="020B0502040204020203" pitchFamily="34" charset="0"/>
              </a:rPr>
              <a:t>Kim </a:t>
            </a:r>
            <a:r>
              <a:rPr lang="en-US" sz="3200" b="1" i="1" dirty="0" err="1">
                <a:solidFill>
                  <a:schemeClr val="bg1"/>
                </a:solidFill>
                <a:effectLst/>
                <a:latin typeface="Times New Roman" panose="02020603050405020304" pitchFamily="18" charset="0"/>
                <a:ea typeface="Segoe UI" panose="020B0502040204020203" pitchFamily="34" charset="0"/>
              </a:rPr>
              <a:t>Nham</a:t>
            </a:r>
            <a:r>
              <a:rPr lang="en-US" sz="3200" b="1" dirty="0">
                <a:solidFill>
                  <a:schemeClr val="bg1"/>
                </a:solidFill>
                <a:effectLst/>
                <a:latin typeface="Times New Roman" panose="02020603050405020304" pitchFamily="18" charset="0"/>
                <a:ea typeface="Segoe UI" panose="020B0502040204020203" pitchFamily="34" charset="0"/>
              </a:rPr>
              <a:t>)</a:t>
            </a:r>
            <a:r>
              <a:rPr lang="en-US" sz="3200" dirty="0">
                <a:solidFill>
                  <a:schemeClr val="bg1"/>
                </a:solidFill>
                <a:effectLst/>
                <a:latin typeface="Times New Roman" panose="02020603050405020304" pitchFamily="18" charset="0"/>
                <a:ea typeface="Times New Roman" panose="02020603050405020304" pitchFamily="18" charset="0"/>
              </a:rPr>
              <a:t>            </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9216" y="197669"/>
            <a:ext cx="671866" cy="5969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a:solidFill>
                  <a:prstClr val="white"/>
                </a:solidFill>
                <a:latin typeface="Times New Roman" panose="02020603050405020304" pitchFamily="18" charset="0"/>
                <a:cs typeface="Times New Roman" panose="02020603050405020304" pitchFamily="18" charset="0"/>
              </a:rPr>
              <a:t>2</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011082" y="197669"/>
            <a:ext cx="6690229" cy="584775"/>
          </a:xfrm>
          <a:prstGeom prst="rect">
            <a:avLst/>
          </a:prstGeom>
        </p:spPr>
        <p:txBody>
          <a:bodyPr wrap="none">
            <a:spAutoFit/>
          </a:bodyPr>
          <a:lstStyle/>
          <a:p>
            <a:r>
              <a:rPr lang="en-US" sz="3200" b="1" dirty="0" err="1">
                <a:solidFill>
                  <a:srgbClr val="0070C0"/>
                </a:solidFill>
                <a:latin typeface="Times New Roman" panose="02020603050405020304" pitchFamily="18" charset="0"/>
                <a:ea typeface="Times New Roman" panose="02020603050405020304" pitchFamily="18" charset="0"/>
              </a:rPr>
              <a:t>Tình</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cảnh</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đáng</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thương</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của</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Xúy</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Vân</a:t>
            </a:r>
            <a:endParaRPr lang="en-US" sz="3200" dirty="0"/>
          </a:p>
        </p:txBody>
      </p:sp>
      <p:grpSp>
        <p:nvGrpSpPr>
          <p:cNvPr id="21" name="Group 20"/>
          <p:cNvGrpSpPr/>
          <p:nvPr/>
        </p:nvGrpSpPr>
        <p:grpSpPr>
          <a:xfrm>
            <a:off x="234393" y="1130300"/>
            <a:ext cx="3540842" cy="2713703"/>
            <a:chOff x="145903" y="2035277"/>
            <a:chExt cx="3540842" cy="2713703"/>
          </a:xfrm>
        </p:grpSpPr>
        <p:sp>
          <p:nvSpPr>
            <p:cNvPr id="18" name="7-Point Star 17"/>
            <p:cNvSpPr/>
            <p:nvPr/>
          </p:nvSpPr>
          <p:spPr>
            <a:xfrm>
              <a:off x="145903" y="2035277"/>
              <a:ext cx="3540842" cy="2713703"/>
            </a:xfrm>
            <a:prstGeom prst="star7">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712661" y="2767476"/>
              <a:ext cx="2407325" cy="1384995"/>
            </a:xfrm>
            <a:prstGeom prst="rect">
              <a:avLst/>
            </a:prstGeom>
          </p:spPr>
          <p:txBody>
            <a:bodyPr wrap="square">
              <a:spAutoFit/>
            </a:bodyPr>
            <a:lstStyle/>
            <a:p>
              <a:pPr algn="ctr"/>
              <a:r>
                <a:rPr lang="en-US" sz="2800" b="1" dirty="0" err="1">
                  <a:latin typeface="Times New Roman" panose="02020603050405020304" pitchFamily="18" charset="0"/>
                  <a:ea typeface="Times New Roman" panose="02020603050405020304" pitchFamily="18" charset="0"/>
                </a:rPr>
                <a:t>Cái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nhìn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đạo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giả</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gian</a:t>
              </a:r>
              <a:endParaRPr lang="en-US" sz="2800" dirty="0"/>
            </a:p>
          </p:txBody>
        </p:sp>
      </p:grpSp>
      <p:grpSp>
        <p:nvGrpSpPr>
          <p:cNvPr id="24" name="Group 23"/>
          <p:cNvGrpSpPr/>
          <p:nvPr/>
        </p:nvGrpSpPr>
        <p:grpSpPr>
          <a:xfrm>
            <a:off x="3645504" y="1471645"/>
            <a:ext cx="8111613" cy="2064774"/>
            <a:chOff x="3539613" y="2359742"/>
            <a:chExt cx="8111613" cy="2064774"/>
          </a:xfrm>
        </p:grpSpPr>
        <p:sp>
          <p:nvSpPr>
            <p:cNvPr id="22" name="Rounded Rectangle 21"/>
            <p:cNvSpPr/>
            <p:nvPr/>
          </p:nvSpPr>
          <p:spPr>
            <a:xfrm>
              <a:off x="4896465" y="2611942"/>
              <a:ext cx="6754761" cy="1696064"/>
            </a:xfrm>
            <a:prstGeom prst="roundRect">
              <a:avLst/>
            </a:prstGeom>
            <a:solidFill>
              <a:srgbClr val="D9FA3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tabLst>
                  <a:tab pos="1386840" algn="l"/>
                </a:tabLst>
              </a:pPr>
              <a:r>
                <a:rPr lang="en-US" sz="3600" b="1" dirty="0" err="1">
                  <a:solidFill>
                    <a:srgbClr val="0D0D0D"/>
                  </a:solidFill>
                  <a:latin typeface="Times New Roman" panose="02020603050405020304" pitchFamily="18" charset="0"/>
                  <a:ea typeface="MS Mincho"/>
                </a:rPr>
                <a:t>Cảm</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thông</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với</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đau</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khổ</a:t>
              </a:r>
              <a:r>
                <a:rPr lang="en-US" sz="3600" b="1" dirty="0">
                  <a:solidFill>
                    <a:srgbClr val="0D0D0D"/>
                  </a:solidFill>
                  <a:latin typeface="Times New Roman" panose="02020603050405020304" pitchFamily="18" charset="0"/>
                  <a:ea typeface="MS Mincho"/>
                </a:rPr>
                <a:t> </a:t>
              </a:r>
            </a:p>
            <a:p>
              <a:pPr algn="ctr">
                <a:lnSpc>
                  <a:spcPct val="115000"/>
                </a:lnSpc>
                <a:spcAft>
                  <a:spcPts val="0"/>
                </a:spcAft>
                <a:tabLst>
                  <a:tab pos="1386840" algn="l"/>
                </a:tabLst>
              </a:pPr>
              <a:r>
                <a:rPr lang="en-US" sz="3600" b="1" dirty="0" err="1">
                  <a:solidFill>
                    <a:srgbClr val="0D0D0D"/>
                  </a:solidFill>
                  <a:latin typeface="Times New Roman" panose="02020603050405020304" pitchFamily="18" charset="0"/>
                  <a:ea typeface="MS Mincho"/>
                </a:rPr>
                <a:t>và</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bế</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tắc</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của</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nhân</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vật</a:t>
              </a:r>
              <a:r>
                <a:rPr lang="en-US" sz="3600" b="1" dirty="0">
                  <a:solidFill>
                    <a:srgbClr val="0D0D0D"/>
                  </a:solidFill>
                  <a:latin typeface="Times New Roman" panose="02020603050405020304" pitchFamily="18" charset="0"/>
                  <a:ea typeface="MS Mincho"/>
                </a:rPr>
                <a:t>.</a:t>
              </a:r>
              <a:endParaRPr lang="en-US" sz="3600" b="1" dirty="0">
                <a:effectLst/>
                <a:latin typeface="Times New Roman" panose="02020603050405020304" pitchFamily="18" charset="0"/>
                <a:ea typeface="Times New Roman" panose="02020603050405020304" pitchFamily="18" charset="0"/>
              </a:endParaRPr>
            </a:p>
          </p:txBody>
        </p:sp>
        <p:sp>
          <p:nvSpPr>
            <p:cNvPr id="23" name="Parallelogram 22"/>
            <p:cNvSpPr/>
            <p:nvPr/>
          </p:nvSpPr>
          <p:spPr>
            <a:xfrm>
              <a:off x="3539613" y="2359742"/>
              <a:ext cx="2330245" cy="2064774"/>
            </a:xfrm>
            <a:prstGeom prst="parallelogram">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D0D0D"/>
                  </a:solidFill>
                  <a:latin typeface="Times New Roman" panose="02020603050405020304" pitchFamily="18" charset="0"/>
                  <a:ea typeface="MS Mincho"/>
                </a:rPr>
                <a:t>Thái</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độ</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của</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tác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giả</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dân</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gian</a:t>
              </a:r>
              <a:endParaRPr lang="en-US" sz="2800" b="1" dirty="0"/>
            </a:p>
          </p:txBody>
        </p:sp>
      </p:grpSp>
      <p:sp>
        <p:nvSpPr>
          <p:cNvPr id="25" name="Rectangle 24"/>
          <p:cNvSpPr/>
          <p:nvPr/>
        </p:nvSpPr>
        <p:spPr>
          <a:xfrm>
            <a:off x="4203699" y="4644962"/>
            <a:ext cx="7315201"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b="1" dirty="0" err="1">
                <a:solidFill>
                  <a:srgbClr val="0D0D0D"/>
                </a:solidFill>
                <a:latin typeface="Times New Roman" panose="02020603050405020304" pitchFamily="18" charset="0"/>
                <a:ea typeface="MS Mincho"/>
              </a:rPr>
              <a:t>Cách</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nhìn</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nhận</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đánh</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giá</a:t>
            </a:r>
            <a:r>
              <a:rPr lang="en-US" sz="3600" b="1" dirty="0">
                <a:solidFill>
                  <a:srgbClr val="0D0D0D"/>
                </a:solidFill>
                <a:latin typeface="Times New Roman" panose="02020603050405020304" pitchFamily="18" charset="0"/>
                <a:ea typeface="MS Mincho"/>
              </a:rPr>
              <a:t> con </a:t>
            </a:r>
            <a:r>
              <a:rPr lang="en-US" sz="3600" b="1" dirty="0" err="1">
                <a:solidFill>
                  <a:srgbClr val="0D0D0D"/>
                </a:solidFill>
                <a:latin typeface="Times New Roman" panose="02020603050405020304" pitchFamily="18" charset="0"/>
                <a:ea typeface="MS Mincho"/>
              </a:rPr>
              <a:t>người</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mang</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tính</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nhân</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đạo</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sâu</a:t>
            </a:r>
            <a:r>
              <a:rPr lang="en-US" sz="3600" b="1" dirty="0">
                <a:solidFill>
                  <a:srgbClr val="0D0D0D"/>
                </a:solidFill>
                <a:latin typeface="Times New Roman" panose="02020603050405020304" pitchFamily="18" charset="0"/>
                <a:ea typeface="MS Mincho"/>
              </a:rPr>
              <a:t> </a:t>
            </a:r>
            <a:r>
              <a:rPr lang="en-US" sz="3600" b="1" dirty="0" err="1">
                <a:solidFill>
                  <a:srgbClr val="0D0D0D"/>
                </a:solidFill>
                <a:latin typeface="Times New Roman" panose="02020603050405020304" pitchFamily="18" charset="0"/>
                <a:ea typeface="MS Mincho"/>
              </a:rPr>
              <a:t>sắc</a:t>
            </a:r>
            <a:endParaRPr lang="en-US" sz="3600" b="1" dirty="0"/>
          </a:p>
        </p:txBody>
      </p:sp>
      <p:grpSp>
        <p:nvGrpSpPr>
          <p:cNvPr id="28" name="Group 27"/>
          <p:cNvGrpSpPr/>
          <p:nvPr/>
        </p:nvGrpSpPr>
        <p:grpSpPr>
          <a:xfrm>
            <a:off x="7397742" y="3578604"/>
            <a:ext cx="1963987" cy="907663"/>
            <a:chOff x="7422873" y="3567001"/>
            <a:chExt cx="1963987" cy="907663"/>
          </a:xfrm>
          <a:solidFill>
            <a:srgbClr val="FFFF00"/>
          </a:solidFill>
          <a:scene3d>
            <a:camera prst="orthographicFront">
              <a:rot lat="0" lon="0" rev="0"/>
            </a:camera>
            <a:lightRig rig="soft" dir="t">
              <a:rot lat="0" lon="0" rev="0"/>
            </a:lightRig>
          </a:scene3d>
        </p:grpSpPr>
        <p:sp>
          <p:nvSpPr>
            <p:cNvPr id="26" name="Chevron 25"/>
            <p:cNvSpPr/>
            <p:nvPr/>
          </p:nvSpPr>
          <p:spPr>
            <a:xfrm rot="5400000">
              <a:off x="8105565" y="3243629"/>
              <a:ext cx="548343" cy="1913728"/>
            </a:xfrm>
            <a:prstGeom prst="chevron">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p:cNvSpPr/>
            <p:nvPr/>
          </p:nvSpPr>
          <p:spPr>
            <a:xfrm rot="5400000">
              <a:off x="8155824" y="2884309"/>
              <a:ext cx="548343" cy="1913728"/>
            </a:xfrm>
            <a:prstGeom prst="chevron">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0" name="Picture 29"/>
          <p:cNvPicPr>
            <a:picLocks noChangeAspect="1"/>
          </p:cNvPicPr>
          <p:nvPr/>
        </p:nvPicPr>
        <p:blipFill>
          <a:blip r:embed="rId2"/>
          <a:stretch>
            <a:fillRect/>
          </a:stretch>
        </p:blipFill>
        <p:spPr>
          <a:xfrm>
            <a:off x="931224" y="3844003"/>
            <a:ext cx="2164897" cy="2705100"/>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a:xfrm>
            <a:off x="186813" y="0"/>
            <a:ext cx="5014451" cy="968068"/>
          </a:xfrm>
          <a:prstGeom prst="diamond">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TỔNG KẾT</a:t>
            </a:r>
          </a:p>
        </p:txBody>
      </p:sp>
      <p:grpSp>
        <p:nvGrpSpPr>
          <p:cNvPr id="6" name="Group 5"/>
          <p:cNvGrpSpPr/>
          <p:nvPr/>
        </p:nvGrpSpPr>
        <p:grpSpPr>
          <a:xfrm>
            <a:off x="2265338" y="933245"/>
            <a:ext cx="8339749" cy="5058092"/>
            <a:chOff x="1926125" y="2203930"/>
            <a:chExt cx="8339749" cy="5058092"/>
          </a:xfrm>
        </p:grpSpPr>
        <p:sp>
          <p:nvSpPr>
            <p:cNvPr id="7" name="Freeform 6"/>
            <p:cNvSpPr/>
            <p:nvPr/>
          </p:nvSpPr>
          <p:spPr>
            <a:xfrm>
              <a:off x="6096000" y="3244861"/>
              <a:ext cx="3182949" cy="368275"/>
            </a:xfrm>
            <a:custGeom>
              <a:avLst/>
              <a:gdLst/>
              <a:ahLst/>
              <a:cxnLst/>
              <a:rect l="0" t="0" r="0" b="0"/>
              <a:pathLst>
                <a:path>
                  <a:moveTo>
                    <a:pt x="0" y="0"/>
                  </a:moveTo>
                  <a:lnTo>
                    <a:pt x="0" y="184137"/>
                  </a:lnTo>
                  <a:lnTo>
                    <a:pt x="3182949" y="184137"/>
                  </a:lnTo>
                  <a:lnTo>
                    <a:pt x="3182949" y="368275"/>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8" name="Freeform 7"/>
            <p:cNvSpPr/>
            <p:nvPr/>
          </p:nvSpPr>
          <p:spPr>
            <a:xfrm>
              <a:off x="6096000" y="3244861"/>
              <a:ext cx="1060983" cy="368275"/>
            </a:xfrm>
            <a:custGeom>
              <a:avLst/>
              <a:gdLst/>
              <a:ahLst/>
              <a:cxnLst/>
              <a:rect l="0" t="0" r="0" b="0"/>
              <a:pathLst>
                <a:path>
                  <a:moveTo>
                    <a:pt x="0" y="0"/>
                  </a:moveTo>
                  <a:lnTo>
                    <a:pt x="0" y="184137"/>
                  </a:lnTo>
                  <a:lnTo>
                    <a:pt x="1060983" y="184137"/>
                  </a:lnTo>
                  <a:lnTo>
                    <a:pt x="1060983" y="368275"/>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9" name="Freeform 8"/>
            <p:cNvSpPr/>
            <p:nvPr/>
          </p:nvSpPr>
          <p:spPr>
            <a:xfrm>
              <a:off x="5035016" y="3244861"/>
              <a:ext cx="1060983" cy="368275"/>
            </a:xfrm>
            <a:custGeom>
              <a:avLst/>
              <a:gdLst/>
              <a:ahLst/>
              <a:cxnLst/>
              <a:rect l="0" t="0" r="0" b="0"/>
              <a:pathLst>
                <a:path>
                  <a:moveTo>
                    <a:pt x="1060983" y="0"/>
                  </a:moveTo>
                  <a:lnTo>
                    <a:pt x="1060983" y="184137"/>
                  </a:lnTo>
                  <a:lnTo>
                    <a:pt x="0" y="184137"/>
                  </a:lnTo>
                  <a:lnTo>
                    <a:pt x="0" y="368275"/>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0" name="Freeform 9"/>
            <p:cNvSpPr/>
            <p:nvPr/>
          </p:nvSpPr>
          <p:spPr>
            <a:xfrm>
              <a:off x="2913050" y="3244861"/>
              <a:ext cx="3182949" cy="368275"/>
            </a:xfrm>
            <a:custGeom>
              <a:avLst/>
              <a:gdLst/>
              <a:ahLst/>
              <a:cxnLst/>
              <a:rect l="0" t="0" r="0" b="0"/>
              <a:pathLst>
                <a:path>
                  <a:moveTo>
                    <a:pt x="3182949" y="0"/>
                  </a:moveTo>
                  <a:lnTo>
                    <a:pt x="3182949" y="184137"/>
                  </a:lnTo>
                  <a:lnTo>
                    <a:pt x="0" y="184137"/>
                  </a:lnTo>
                  <a:lnTo>
                    <a:pt x="0" y="368275"/>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1" name="Freeform 10"/>
            <p:cNvSpPr/>
            <p:nvPr/>
          </p:nvSpPr>
          <p:spPr>
            <a:xfrm>
              <a:off x="4723512" y="2203930"/>
              <a:ext cx="2744975" cy="1040931"/>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1. </a:t>
              </a:r>
              <a:r>
                <a:rPr lang="en-US" sz="3200" b="1" kern="1200" dirty="0" err="1">
                  <a:latin typeface="Times New Roman" panose="02020603050405020304" pitchFamily="18" charset="0"/>
                  <a:cs typeface="Times New Roman" panose="02020603050405020304" pitchFamily="18" charset="0"/>
                </a:rPr>
                <a:t>Nghệ</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thuật</a:t>
              </a:r>
              <a:endParaRPr lang="en-US" sz="3200" b="1"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1926125" y="3613136"/>
              <a:ext cx="1973849" cy="3648886"/>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Ngôn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ngữ</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hàm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súc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giàu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ảnh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sinh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động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nói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hát</a:t>
              </a:r>
              <a:r>
                <a:rPr lang="en-US" sz="2800" kern="1200" dirty="0">
                  <a:latin typeface="Times New Roman" panose="02020603050405020304" pitchFamily="18" charset="0"/>
                  <a:cs typeface="Times New Roman" panose="02020603050405020304" pitchFamily="18" charset="0"/>
                </a:rPr>
                <a:t>,…</a:t>
              </a:r>
            </a:p>
          </p:txBody>
        </p:sp>
        <p:sp>
          <p:nvSpPr>
            <p:cNvPr id="13" name="Freeform 12"/>
            <p:cNvSpPr/>
            <p:nvPr/>
          </p:nvSpPr>
          <p:spPr>
            <a:xfrm>
              <a:off x="4048092" y="3613136"/>
              <a:ext cx="1973849" cy="3648886"/>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Nghệ</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thuật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xây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dựng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r>
                <a:rPr lang="en-US" sz="2800" kern="1200" dirty="0">
                  <a:latin typeface="Times New Roman" panose="02020603050405020304" pitchFamily="18" charset="0"/>
                  <a:cs typeface="Times New Roman" panose="02020603050405020304" pitchFamily="18" charset="0"/>
                </a:rPr>
                <a:t> qua </a:t>
              </a:r>
              <a:r>
                <a:rPr lang="en-US" sz="2800" kern="1200" dirty="0" err="1">
                  <a:latin typeface="Times New Roman" panose="02020603050405020304" pitchFamily="18" charset="0"/>
                  <a:cs typeface="Times New Roman" panose="02020603050405020304" pitchFamily="18" charset="0"/>
                </a:rPr>
                <a:t>ngôn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ngữ</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hành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động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biệt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là</a:t>
              </a:r>
              <a:r>
                <a:rPr lang="en-US" sz="2800" kern="1200" dirty="0">
                  <a:latin typeface="Times New Roman" panose="02020603050405020304" pitchFamily="18" charset="0"/>
                  <a:cs typeface="Times New Roman" panose="02020603050405020304" pitchFamily="18" charset="0"/>
                </a:rPr>
                <a:t> qua </a:t>
              </a:r>
              <a:r>
                <a:rPr lang="en-US" sz="2800" kern="1200" dirty="0" err="1">
                  <a:latin typeface="Times New Roman" panose="02020603050405020304" pitchFamily="18" charset="0"/>
                  <a:cs typeface="Times New Roman" panose="02020603050405020304" pitchFamily="18" charset="0"/>
                </a:rPr>
                <a:t>diễn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tâm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trạng</a:t>
              </a:r>
              <a:r>
                <a:rPr lang="en-US" sz="2800" kern="1200" dirty="0">
                  <a:latin typeface="Times New Roman" panose="02020603050405020304" pitchFamily="18" charset="0"/>
                  <a:cs typeface="Times New Roman" panose="02020603050405020304" pitchFamily="18" charset="0"/>
                </a:rPr>
                <a:t>.</a:t>
              </a:r>
            </a:p>
          </p:txBody>
        </p:sp>
        <p:sp>
          <p:nvSpPr>
            <p:cNvPr id="14" name="Freeform 13"/>
            <p:cNvSpPr/>
            <p:nvPr/>
          </p:nvSpPr>
          <p:spPr>
            <a:xfrm>
              <a:off x="6170059" y="3613136"/>
              <a:ext cx="1973849" cy="3648886"/>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Nghệ</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thuật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miêu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tâm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tế</a:t>
              </a:r>
              <a:r>
                <a:rPr lang="en-US" sz="2800" kern="1200" dirty="0">
                  <a:latin typeface="Times New Roman" panose="02020603050405020304" pitchFamily="18" charset="0"/>
                  <a:cs typeface="Times New Roman" panose="02020603050405020304" pitchFamily="18" charset="0"/>
                </a:rPr>
                <a:t>.</a:t>
              </a:r>
            </a:p>
          </p:txBody>
        </p:sp>
        <p:sp>
          <p:nvSpPr>
            <p:cNvPr id="15" name="Freeform 14"/>
            <p:cNvSpPr/>
            <p:nvPr/>
          </p:nvSpPr>
          <p:spPr>
            <a:xfrm>
              <a:off x="8292025" y="3613136"/>
              <a:ext cx="1973849" cy="3648886"/>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Sử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dụng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chỉ</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dẫn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khấu</a:t>
              </a:r>
              <a:r>
                <a:rPr lang="en-US" sz="2800" kern="1200" dirty="0">
                  <a:latin typeface="Times New Roman" panose="02020603050405020304" pitchFamily="18" charset="0"/>
                  <a:cs typeface="Times New Roman" panose="02020603050405020304" pitchFamily="18"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a:xfrm>
            <a:off x="186813" y="0"/>
            <a:ext cx="5014451" cy="968068"/>
          </a:xfrm>
          <a:prstGeom prst="diamond">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TỔNG KẾT</a:t>
            </a:r>
          </a:p>
        </p:txBody>
      </p:sp>
      <p:grpSp>
        <p:nvGrpSpPr>
          <p:cNvPr id="4" name="Group 3"/>
          <p:cNvGrpSpPr/>
          <p:nvPr/>
        </p:nvGrpSpPr>
        <p:grpSpPr>
          <a:xfrm>
            <a:off x="1803465" y="1066800"/>
            <a:ext cx="8703058" cy="4482280"/>
            <a:chOff x="1744471" y="1651820"/>
            <a:chExt cx="8703058" cy="4482280"/>
          </a:xfrm>
        </p:grpSpPr>
        <p:sp>
          <p:nvSpPr>
            <p:cNvPr id="5" name="Freeform 4"/>
            <p:cNvSpPr/>
            <p:nvPr/>
          </p:nvSpPr>
          <p:spPr>
            <a:xfrm>
              <a:off x="6096000" y="2596180"/>
              <a:ext cx="2224013" cy="771971"/>
            </a:xfrm>
            <a:custGeom>
              <a:avLst/>
              <a:gdLst/>
              <a:ahLst/>
              <a:cxnLst/>
              <a:rect l="0" t="0" r="0" b="0"/>
              <a:pathLst>
                <a:path>
                  <a:moveTo>
                    <a:pt x="0" y="0"/>
                  </a:moveTo>
                  <a:lnTo>
                    <a:pt x="0" y="385985"/>
                  </a:lnTo>
                  <a:lnTo>
                    <a:pt x="2224013" y="385985"/>
                  </a:lnTo>
                  <a:lnTo>
                    <a:pt x="2224013" y="77197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6" name="Freeform 15"/>
            <p:cNvSpPr/>
            <p:nvPr/>
          </p:nvSpPr>
          <p:spPr>
            <a:xfrm>
              <a:off x="3871986" y="2596180"/>
              <a:ext cx="2224013" cy="771971"/>
            </a:xfrm>
            <a:custGeom>
              <a:avLst/>
              <a:gdLst/>
              <a:ahLst/>
              <a:cxnLst/>
              <a:rect l="0" t="0" r="0" b="0"/>
              <a:pathLst>
                <a:path>
                  <a:moveTo>
                    <a:pt x="2224013" y="0"/>
                  </a:moveTo>
                  <a:lnTo>
                    <a:pt x="2224013" y="385985"/>
                  </a:lnTo>
                  <a:lnTo>
                    <a:pt x="0" y="385985"/>
                  </a:lnTo>
                  <a:lnTo>
                    <a:pt x="0" y="77197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7" name="Freeform 16"/>
            <p:cNvSpPr/>
            <p:nvPr/>
          </p:nvSpPr>
          <p:spPr>
            <a:xfrm>
              <a:off x="4442024" y="1651820"/>
              <a:ext cx="3307951" cy="944360"/>
            </a:xfrm>
            <a:custGeom>
              <a:avLst/>
              <a:gdLst>
                <a:gd name="connsiteX0" fmla="*/ 0 w 3676054"/>
                <a:gd name="connsiteY0" fmla="*/ 0 h 944360"/>
                <a:gd name="connsiteX1" fmla="*/ 3676054 w 3676054"/>
                <a:gd name="connsiteY1" fmla="*/ 0 h 944360"/>
                <a:gd name="connsiteX2" fmla="*/ 3676054 w 3676054"/>
                <a:gd name="connsiteY2" fmla="*/ 944360 h 944360"/>
                <a:gd name="connsiteX3" fmla="*/ 0 w 3676054"/>
                <a:gd name="connsiteY3" fmla="*/ 944360 h 944360"/>
                <a:gd name="connsiteX4" fmla="*/ 0 w 3676054"/>
                <a:gd name="connsiteY4" fmla="*/ 0 h 94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054" h="944360">
                  <a:moveTo>
                    <a:pt x="0" y="0"/>
                  </a:moveTo>
                  <a:lnTo>
                    <a:pt x="3676054" y="0"/>
                  </a:lnTo>
                  <a:lnTo>
                    <a:pt x="3676054" y="944360"/>
                  </a:lnTo>
                  <a:lnTo>
                    <a:pt x="0" y="94436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3600" b="1" kern="1200" dirty="0">
                  <a:latin typeface="Times New Roman" panose="02020603050405020304" pitchFamily="18" charset="0"/>
                  <a:cs typeface="Times New Roman" panose="02020603050405020304" pitchFamily="18" charset="0"/>
                </a:rPr>
                <a:t>2. </a:t>
              </a:r>
              <a:r>
                <a:rPr lang="en-US" sz="3600" b="1" kern="1200" dirty="0" err="1">
                  <a:latin typeface="Times New Roman" panose="02020603050405020304" pitchFamily="18" charset="0"/>
                  <a:cs typeface="Times New Roman" panose="02020603050405020304" pitchFamily="18" charset="0"/>
                </a:rPr>
                <a:t>Nội</a:t>
              </a:r>
              <a:r>
                <a:rPr lang="en-US" sz="3600" b="1" kern="1200" dirty="0">
                  <a:latin typeface="Times New Roman" panose="02020603050405020304" pitchFamily="18" charset="0"/>
                  <a:cs typeface="Times New Roman" panose="02020603050405020304" pitchFamily="18" charset="0"/>
                </a:rPr>
                <a:t> dung</a:t>
              </a:r>
              <a:endParaRPr lang="en-US" sz="3600" kern="1200" dirty="0">
                <a:latin typeface="Times New Roman" panose="02020603050405020304" pitchFamily="18" charset="0"/>
                <a:cs typeface="Times New Roman" panose="02020603050405020304" pitchFamily="18" charset="0"/>
              </a:endParaRPr>
            </a:p>
          </p:txBody>
        </p:sp>
        <p:sp>
          <p:nvSpPr>
            <p:cNvPr id="18" name="Freeform 17"/>
            <p:cNvSpPr/>
            <p:nvPr/>
          </p:nvSpPr>
          <p:spPr>
            <a:xfrm>
              <a:off x="1744471" y="3368151"/>
              <a:ext cx="4255032" cy="2765949"/>
            </a:xfrm>
            <a:custGeom>
              <a:avLst/>
              <a:gdLst>
                <a:gd name="connsiteX0" fmla="*/ 0 w 3676054"/>
                <a:gd name="connsiteY0" fmla="*/ 0 h 1838027"/>
                <a:gd name="connsiteX1" fmla="*/ 3676054 w 3676054"/>
                <a:gd name="connsiteY1" fmla="*/ 0 h 1838027"/>
                <a:gd name="connsiteX2" fmla="*/ 3676054 w 3676054"/>
                <a:gd name="connsiteY2" fmla="*/ 1838027 h 1838027"/>
                <a:gd name="connsiteX3" fmla="*/ 0 w 3676054"/>
                <a:gd name="connsiteY3" fmla="*/ 1838027 h 1838027"/>
                <a:gd name="connsiteX4" fmla="*/ 0 w 3676054"/>
                <a:gd name="connsiteY4" fmla="*/ 0 h 183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054" h="1838027">
                  <a:moveTo>
                    <a:pt x="0" y="0"/>
                  </a:moveTo>
                  <a:lnTo>
                    <a:pt x="3676054" y="0"/>
                  </a:lnTo>
                  <a:lnTo>
                    <a:pt x="3676054" y="1838027"/>
                  </a:lnTo>
                  <a:lnTo>
                    <a:pt x="0" y="1838027"/>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Dựng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lên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chân</a:t>
              </a:r>
              <a:r>
                <a:rPr lang="en-US" sz="3200" kern="1200" dirty="0">
                  <a:latin typeface="Times New Roman" panose="02020603050405020304" pitchFamily="18" charset="0"/>
                  <a:cs typeface="Times New Roman" panose="02020603050405020304" pitchFamily="18" charset="0"/>
                </a:rPr>
                <a:t> dung </a:t>
              </a:r>
              <a:r>
                <a:rPr lang="en-US" sz="3200" kern="1200" dirty="0" err="1">
                  <a:latin typeface="Times New Roman" panose="02020603050405020304" pitchFamily="18" charset="0"/>
                  <a:cs typeface="Times New Roman" panose="02020603050405020304" pitchFamily="18" charset="0"/>
                </a:rPr>
                <a:t>nhân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vật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Xúy</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Vân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đầy</a:t>
              </a:r>
              <a:r>
                <a:rPr lang="en-US" sz="3200" kern="1200" dirty="0">
                  <a:latin typeface="Times New Roman" panose="02020603050405020304" pitchFamily="18" charset="0"/>
                  <a:cs typeface="Times New Roman" panose="02020603050405020304" pitchFamily="18" charset="0"/>
                </a:rPr>
                <a:t> bi </a:t>
              </a:r>
              <a:r>
                <a:rPr lang="en-US" sz="3200" kern="1200" dirty="0" err="1">
                  <a:latin typeface="Times New Roman" panose="02020603050405020304" pitchFamily="18" charset="0"/>
                  <a:cs typeface="Times New Roman" panose="02020603050405020304" pitchFamily="18" charset="0"/>
                </a:rPr>
                <a:t>kịch</a:t>
              </a:r>
              <a:r>
                <a:rPr lang="en-US" sz="3200" kern="1200" dirty="0">
                  <a:latin typeface="Times New Roman" panose="02020603050405020304" pitchFamily="18" charset="0"/>
                  <a:cs typeface="Times New Roman" panose="02020603050405020304" pitchFamily="18" charset="0"/>
                </a:rPr>
                <a:t>, qua </a:t>
              </a:r>
              <a:r>
                <a:rPr lang="en-US" sz="3200" kern="1200" dirty="0" err="1">
                  <a:latin typeface="Times New Roman" panose="02020603050405020304" pitchFamily="18" charset="0"/>
                  <a:cs typeface="Times New Roman" panose="02020603050405020304" pitchFamily="18" charset="0"/>
                </a:rPr>
                <a:t>đó</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phản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ánh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số</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phận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đau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khổ</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của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người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phụ</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nữ</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trong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xã</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hội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phong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kiến</a:t>
              </a:r>
              <a:r>
                <a:rPr lang="en-US" sz="3200" kern="1200" dirty="0">
                  <a:latin typeface="Times New Roman" panose="02020603050405020304" pitchFamily="18" charset="0"/>
                  <a:cs typeface="Times New Roman" panose="02020603050405020304" pitchFamily="18" charset="0"/>
                </a:rPr>
                <a:t>.</a:t>
              </a:r>
            </a:p>
          </p:txBody>
        </p:sp>
        <p:sp>
          <p:nvSpPr>
            <p:cNvPr id="19" name="Freeform 18"/>
            <p:cNvSpPr/>
            <p:nvPr/>
          </p:nvSpPr>
          <p:spPr>
            <a:xfrm>
              <a:off x="6192497" y="3368151"/>
              <a:ext cx="4255032" cy="2765949"/>
            </a:xfrm>
            <a:custGeom>
              <a:avLst/>
              <a:gdLst>
                <a:gd name="connsiteX0" fmla="*/ 0 w 3676054"/>
                <a:gd name="connsiteY0" fmla="*/ 0 h 1838027"/>
                <a:gd name="connsiteX1" fmla="*/ 3676054 w 3676054"/>
                <a:gd name="connsiteY1" fmla="*/ 0 h 1838027"/>
                <a:gd name="connsiteX2" fmla="*/ 3676054 w 3676054"/>
                <a:gd name="connsiteY2" fmla="*/ 1838027 h 1838027"/>
                <a:gd name="connsiteX3" fmla="*/ 0 w 3676054"/>
                <a:gd name="connsiteY3" fmla="*/ 1838027 h 1838027"/>
                <a:gd name="connsiteX4" fmla="*/ 0 w 3676054"/>
                <a:gd name="connsiteY4" fmla="*/ 0 h 183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054" h="1838027">
                  <a:moveTo>
                    <a:pt x="0" y="0"/>
                  </a:moveTo>
                  <a:lnTo>
                    <a:pt x="3676054" y="0"/>
                  </a:lnTo>
                  <a:lnTo>
                    <a:pt x="3676054" y="1838027"/>
                  </a:lnTo>
                  <a:lnTo>
                    <a:pt x="0" y="1838027"/>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Lên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án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xã</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hội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phong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kiến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xưa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đồng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thời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đòi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quyền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được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hưởng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hạnh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phúc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người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phụ</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nữ</a:t>
              </a:r>
              <a:r>
                <a:rPr lang="en-US" sz="3200" kern="1200" dirty="0">
                  <a:latin typeface="Times New Roman" panose="02020603050405020304" pitchFamily="18" charset="0"/>
                  <a:cs typeface="Times New Roman" panose="02020603050405020304" pitchFamily="18"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400" y="302871"/>
            <a:ext cx="10858500" cy="6247864"/>
          </a:xfrm>
          <a:prstGeom prst="rect">
            <a:avLst/>
          </a:prstGeom>
        </p:spPr>
        <p:txBody>
          <a:bodyPr>
            <a:spAutoFit/>
          </a:bodyPr>
          <a:lstStyle/>
          <a:p>
            <a:pPr>
              <a:lnSpc>
                <a:spcPct val="115000"/>
              </a:lnSpc>
              <a:spcAft>
                <a:spcPts val="0"/>
              </a:spcAft>
              <a:tabLst>
                <a:tab pos="1386840" algn="l"/>
              </a:tabLst>
            </a:pPr>
            <a:r>
              <a:rPr lang="en-US" sz="3200" b="1" dirty="0">
                <a:solidFill>
                  <a:srgbClr val="0070C0"/>
                </a:solidFill>
                <a:latin typeface="Times New Roman" panose="02020603050405020304" pitchFamily="18" charset="0"/>
                <a:ea typeface="Times New Roman" panose="02020603050405020304" pitchFamily="18" charset="0"/>
              </a:rPr>
              <a:t>3. </a:t>
            </a:r>
            <a:r>
              <a:rPr lang="en-US" sz="3200" b="1" dirty="0" err="1">
                <a:solidFill>
                  <a:srgbClr val="0070C0"/>
                </a:solidFill>
                <a:latin typeface="Times New Roman" panose="02020603050405020304" pitchFamily="18" charset="0"/>
                <a:ea typeface="Times New Roman" panose="02020603050405020304" pitchFamily="18" charset="0"/>
              </a:rPr>
              <a:t>Cách</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đọc</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hiểu</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văn</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bản</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chèo</a:t>
            </a:r>
            <a:endParaRPr lang="en-US" sz="3200" dirty="0">
              <a:latin typeface="Times New Roman" panose="02020603050405020304" pitchFamily="18" charset="0"/>
              <a:ea typeface="Times New Roman" panose="02020603050405020304" pitchFamily="18" charset="0"/>
            </a:endParaRPr>
          </a:p>
          <a:p>
            <a:pPr marL="457200" indent="-457200">
              <a:lnSpc>
                <a:spcPct val="115000"/>
              </a:lnSpc>
              <a:spcAft>
                <a:spcPts val="0"/>
              </a:spcAft>
              <a:buFont typeface="Wingdings" panose="05000000000000000000" pitchFamily="2" charset="2"/>
              <a:buChar char="v"/>
              <a:tabLst>
                <a:tab pos="1386840" algn="l"/>
              </a:tabLst>
            </a:pPr>
            <a:r>
              <a:rPr lang="en-US" sz="3200" dirty="0" err="1">
                <a:solidFill>
                  <a:srgbClr val="0D0D0D"/>
                </a:solidFill>
                <a:latin typeface="Times New Roman" panose="02020603050405020304" pitchFamily="18" charset="0"/>
                <a:ea typeface="Times New Roman" panose="02020603050405020304" pitchFamily="18" charset="0"/>
              </a:rPr>
              <a:t>Cốt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truyện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văn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bản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lại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sự</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việc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gì</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và</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diễn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biến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của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sự</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việc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đó</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như</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thế</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nào</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457200" indent="-457200">
              <a:lnSpc>
                <a:spcPct val="115000"/>
              </a:lnSpc>
              <a:spcAft>
                <a:spcPts val="0"/>
              </a:spcAft>
              <a:buFont typeface="Wingdings" panose="05000000000000000000" pitchFamily="2" charset="2"/>
              <a:buChar char="v"/>
              <a:tabLst>
                <a:tab pos="400050" algn="l"/>
              </a:tabLst>
            </a:pPr>
            <a:r>
              <a:rPr lang="en-US" sz="3200" dirty="0" err="1">
                <a:solidFill>
                  <a:srgbClr val="0D0D0D"/>
                </a:solidFill>
                <a:latin typeface="Times New Roman" panose="02020603050405020304" pitchFamily="18" charset="0"/>
                <a:ea typeface="Times New Roman" panose="02020603050405020304" pitchFamily="18" charset="0"/>
              </a:rPr>
              <a:t>Nhân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vật</a:t>
            </a:r>
            <a:r>
              <a:rPr lang="en-US" sz="3200" dirty="0">
                <a:solidFill>
                  <a:srgbClr val="0D0D0D"/>
                </a:solidFill>
                <a:latin typeface="Times New Roman" panose="02020603050405020304" pitchFamily="18" charset="0"/>
                <a:ea typeface="Times New Roman" panose="02020603050405020304" pitchFamily="18" charset="0"/>
              </a:rPr>
              <a:t>:</a:t>
            </a:r>
            <a:r>
              <a:rPr lang="en-US" sz="3200" b="1"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Nhân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vật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chính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là</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ai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Nhân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vật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được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hiện</a:t>
            </a:r>
            <a:r>
              <a:rPr lang="en-US" sz="3200" dirty="0">
                <a:solidFill>
                  <a:srgbClr val="0D0D0D"/>
                </a:solidFill>
                <a:latin typeface="Times New Roman" panose="02020603050405020304" pitchFamily="18" charset="0"/>
                <a:ea typeface="Times New Roman" panose="02020603050405020304" pitchFamily="18" charset="0"/>
              </a:rPr>
              <a:t> qua </a:t>
            </a:r>
            <a:r>
              <a:rPr lang="en-US" sz="3200" dirty="0" err="1">
                <a:solidFill>
                  <a:srgbClr val="0D0D0D"/>
                </a:solidFill>
                <a:latin typeface="Times New Roman" panose="02020603050405020304" pitchFamily="18" charset="0"/>
                <a:ea typeface="Times New Roman" panose="02020603050405020304" pitchFamily="18" charset="0"/>
              </a:rPr>
              <a:t>các</a:t>
            </a:r>
            <a:r>
              <a:rPr lang="en-US" sz="3200" dirty="0">
                <a:solidFill>
                  <a:srgbClr val="0D0D0D"/>
                </a:solidFill>
                <a:latin typeface="Times New Roman" panose="02020603050405020304" pitchFamily="18" charset="0"/>
                <a:ea typeface="Times New Roman" panose="02020603050405020304" pitchFamily="18" charset="0"/>
              </a:rPr>
              <a:t> chi </a:t>
            </a:r>
            <a:r>
              <a:rPr lang="en-US" sz="3200" dirty="0" err="1">
                <a:solidFill>
                  <a:srgbClr val="0D0D0D"/>
                </a:solidFill>
                <a:latin typeface="Times New Roman" panose="02020603050405020304" pitchFamily="18" charset="0"/>
                <a:ea typeface="Times New Roman" panose="02020603050405020304" pitchFamily="18" charset="0"/>
              </a:rPr>
              <a:t>tiết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ngôn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ngữ</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hành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động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tâm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như</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thế</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nao</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457200" indent="-457200">
              <a:lnSpc>
                <a:spcPct val="115000"/>
              </a:lnSpc>
              <a:spcAft>
                <a:spcPts val="0"/>
              </a:spcAft>
              <a:buFont typeface="Wingdings" panose="05000000000000000000" pitchFamily="2" charset="2"/>
              <a:buChar char="v"/>
              <a:tabLst>
                <a:tab pos="400050" algn="l"/>
              </a:tabLst>
            </a:pPr>
            <a:r>
              <a:rPr lang="en-US" sz="3200" dirty="0" err="1">
                <a:solidFill>
                  <a:srgbClr val="0D0D0D"/>
                </a:solidFill>
                <a:latin typeface="Times New Roman" panose="02020603050405020304" pitchFamily="18" charset="0"/>
                <a:ea typeface="Times New Roman" panose="02020603050405020304" pitchFamily="18" charset="0"/>
              </a:rPr>
              <a:t>Xác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định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được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những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chỉ</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dẫn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sân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khấu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các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hình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ảnh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từ</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ngữ</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biện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pháp</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từ</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được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sử</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dụng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tái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hiện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bối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cảnh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hành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động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tâm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của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nhân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vật</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457200" indent="-457200">
              <a:lnSpc>
                <a:spcPct val="115000"/>
              </a:lnSpc>
              <a:spcAft>
                <a:spcPts val="0"/>
              </a:spcAft>
              <a:buFont typeface="Wingdings" panose="05000000000000000000" pitchFamily="2" charset="2"/>
              <a:buChar char="v"/>
              <a:tabLst>
                <a:tab pos="400050" algn="l"/>
              </a:tabLst>
            </a:pPr>
            <a:r>
              <a:rPr lang="en-US" sz="3200" dirty="0" err="1">
                <a:solidFill>
                  <a:srgbClr val="0D0D0D"/>
                </a:solidFill>
                <a:latin typeface="Times New Roman" panose="02020603050405020304" pitchFamily="18" charset="0"/>
                <a:ea typeface="Times New Roman" panose="02020603050405020304" pitchFamily="18" charset="0"/>
              </a:rPr>
              <a:t>Rút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ra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nội</a:t>
            </a:r>
            <a:r>
              <a:rPr lang="en-US" sz="3200" dirty="0">
                <a:solidFill>
                  <a:srgbClr val="0D0D0D"/>
                </a:solidFill>
                <a:latin typeface="Times New Roman" panose="02020603050405020304" pitchFamily="18" charset="0"/>
                <a:ea typeface="Times New Roman" panose="02020603050405020304" pitchFamily="18" charset="0"/>
              </a:rPr>
              <a:t> dung </a:t>
            </a:r>
            <a:r>
              <a:rPr lang="en-US" sz="3200" dirty="0" err="1">
                <a:solidFill>
                  <a:srgbClr val="0D0D0D"/>
                </a:solidFill>
                <a:latin typeface="Times New Roman" panose="02020603050405020304" pitchFamily="18" charset="0"/>
                <a:ea typeface="Times New Roman" panose="02020603050405020304" pitchFamily="18" charset="0"/>
              </a:rPr>
              <a:t>tư</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tưởng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của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vở</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chèo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Vở</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chèo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phản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ánh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nội</a:t>
            </a:r>
            <a:r>
              <a:rPr lang="en-US" sz="3200" dirty="0">
                <a:solidFill>
                  <a:srgbClr val="0D0D0D"/>
                </a:solidFill>
                <a:latin typeface="Times New Roman" panose="02020603050405020304" pitchFamily="18" charset="0"/>
                <a:ea typeface="Times New Roman" panose="02020603050405020304" pitchFamily="18" charset="0"/>
              </a:rPr>
              <a:t> dung </a:t>
            </a:r>
            <a:r>
              <a:rPr lang="en-US" sz="3200" dirty="0" err="1">
                <a:solidFill>
                  <a:srgbClr val="0D0D0D"/>
                </a:solidFill>
                <a:latin typeface="Times New Roman" panose="02020603050405020304" pitchFamily="18" charset="0"/>
                <a:ea typeface="Times New Roman" panose="02020603050405020304" pitchFamily="18" charset="0"/>
              </a:rPr>
              <a:t>gì</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hiện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tình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cảm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nhân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đạo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gì</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của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tác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giả</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dân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gian</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v"/>
            </a:pPr>
            <a:r>
              <a:rPr lang="en-US" sz="3200" dirty="0" err="1">
                <a:solidFill>
                  <a:srgbClr val="0D0D0D"/>
                </a:solidFill>
                <a:latin typeface="Times New Roman" panose="02020603050405020304" pitchFamily="18" charset="0"/>
                <a:ea typeface="Times New Roman" panose="02020603050405020304" pitchFamily="18" charset="0"/>
              </a:rPr>
              <a:t>Rút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ra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được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thông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điệp</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bài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học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bản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thân</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 calcmode="lin" valueType="num">
                                      <p:cBhvr>
                                        <p:cTn id="39"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79865" y="57311"/>
            <a:ext cx="6273328" cy="1072989"/>
          </a:xfrm>
          <a:prstGeom prst="rect">
            <a:avLst/>
          </a:prstGeom>
        </p:spPr>
      </p:pic>
      <p:pic>
        <p:nvPicPr>
          <p:cNvPr id="5" name="Picture 4"/>
          <p:cNvPicPr>
            <a:picLocks noChangeAspect="1"/>
          </p:cNvPicPr>
          <p:nvPr/>
        </p:nvPicPr>
        <p:blipFill>
          <a:blip r:embed="rId3"/>
          <a:stretch>
            <a:fillRect/>
          </a:stretch>
        </p:blipFill>
        <p:spPr>
          <a:xfrm>
            <a:off x="0" y="0"/>
            <a:ext cx="12192000" cy="6858000"/>
          </a:xfrm>
          <a:prstGeom prst="rect">
            <a:avLst/>
          </a:prstGeom>
        </p:spPr>
      </p:pic>
      <p:pic>
        <p:nvPicPr>
          <p:cNvPr id="6" name="Picture 5"/>
          <p:cNvPicPr>
            <a:picLocks noChangeAspect="1"/>
          </p:cNvPicPr>
          <p:nvPr/>
        </p:nvPicPr>
        <p:blipFill>
          <a:blip r:embed="rId4"/>
          <a:stretch>
            <a:fillRect/>
          </a:stretch>
        </p:blipFill>
        <p:spPr>
          <a:xfrm>
            <a:off x="0" y="230604"/>
            <a:ext cx="7625090" cy="1596191"/>
          </a:xfrm>
          <a:prstGeom prst="rect">
            <a:avLst/>
          </a:prstGeom>
        </p:spPr>
      </p:pic>
      <p:sp>
        <p:nvSpPr>
          <p:cNvPr id="7" name="Rectangle 6"/>
          <p:cNvSpPr/>
          <p:nvPr/>
        </p:nvSpPr>
        <p:spPr>
          <a:xfrm>
            <a:off x="4006061" y="505728"/>
            <a:ext cx="5144357" cy="646331"/>
          </a:xfrm>
          <a:prstGeom prst="rect">
            <a:avLst/>
          </a:prstGeom>
          <a:noFill/>
        </p:spPr>
        <p:txBody>
          <a:bodyPr wrap="none" lIns="91440" tIns="45720" rIns="91440" bIns="45720">
            <a:spAutoFit/>
          </a:bodyPr>
          <a:lstStyle/>
          <a:p>
            <a:pPr algn="ctr"/>
            <a:r>
              <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Magneto" panose="04030805050802020D02" pitchFamily="82" charset="0"/>
              </a:rPr>
              <a:t>TRÒ CHƠI Ô CHỮ</a:t>
            </a:r>
          </a:p>
        </p:txBody>
      </p:sp>
      <p:sp>
        <p:nvSpPr>
          <p:cNvPr id="8" name="Bevel 7"/>
          <p:cNvSpPr/>
          <p:nvPr/>
        </p:nvSpPr>
        <p:spPr>
          <a:xfrm>
            <a:off x="2024390" y="1457034"/>
            <a:ext cx="9228803" cy="4309410"/>
          </a:xfrm>
          <a:prstGeom prst="bevel">
            <a:avLst>
              <a:gd name="adj" fmla="val 2619"/>
            </a:avLst>
          </a:prstGeom>
          <a:noFill/>
          <a:ln w="38100">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53943" y="1731493"/>
            <a:ext cx="8569695" cy="4034951"/>
          </a:xfrm>
          <a:prstGeom prst="rect">
            <a:avLst/>
          </a:prstGeom>
          <a:noFill/>
        </p:spPr>
        <p:txBody>
          <a:bodyPr wrap="square" rtlCol="0">
            <a:spAutoFit/>
          </a:bodyPr>
          <a:lstStyle/>
          <a:p>
            <a:pPr marL="571500" indent="-571500">
              <a:buFontTx/>
              <a:buChar char="-"/>
            </a:pPr>
            <a:r>
              <a:rPr lang="en-US" sz="3200" dirty="0">
                <a:solidFill>
                  <a:schemeClr val="bg1"/>
                </a:solidFill>
                <a:latin typeface="Times New Roman" panose="02020603050405020304" pitchFamily="18" charset="0"/>
                <a:cs typeface="Times New Roman" panose="02020603050405020304" pitchFamily="18" charset="0"/>
              </a:rPr>
              <a:t>Chia </a:t>
            </a:r>
            <a:r>
              <a:rPr lang="en-US" sz="3200" dirty="0" err="1">
                <a:solidFill>
                  <a:schemeClr val="bg1"/>
                </a:solidFill>
                <a:latin typeface="Times New Roman" panose="02020603050405020304" pitchFamily="18" charset="0"/>
                <a:cs typeface="Times New Roman" panose="02020603050405020304" pitchFamily="18" charset="0"/>
              </a:rPr>
              <a:t>lớp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thành</a:t>
            </a:r>
            <a:r>
              <a:rPr lang="en-US" sz="3200" dirty="0">
                <a:solidFill>
                  <a:schemeClr val="bg1"/>
                </a:solidFill>
                <a:latin typeface="Times New Roman" panose="02020603050405020304" pitchFamily="18" charset="0"/>
                <a:cs typeface="Times New Roman" panose="02020603050405020304" pitchFamily="18" charset="0"/>
              </a:rPr>
              <a:t> 4 </a:t>
            </a:r>
            <a:r>
              <a:rPr lang="en-US" sz="3200" dirty="0" err="1">
                <a:solidFill>
                  <a:schemeClr val="bg1"/>
                </a:solidFill>
                <a:latin typeface="Times New Roman" panose="02020603050405020304" pitchFamily="18" charset="0"/>
                <a:cs typeface="Times New Roman" panose="02020603050405020304" pitchFamily="18" charset="0"/>
              </a:rPr>
              <a:t>đôi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chơi</a:t>
            </a:r>
            <a:r>
              <a:rPr lang="en-US" sz="3200" dirty="0">
                <a:solidFill>
                  <a:schemeClr val="bg1"/>
                </a:solidFill>
                <a:latin typeface="Times New Roman" panose="02020603050405020304" pitchFamily="18" charset="0"/>
                <a:cs typeface="Times New Roman" panose="02020603050405020304" pitchFamily="18" charset="0"/>
              </a:rPr>
              <a:t>.</a:t>
            </a:r>
          </a:p>
          <a:p>
            <a:pPr marL="571500" indent="-571500">
              <a:buFontTx/>
              <a:buChar char="-"/>
            </a:pPr>
            <a:r>
              <a:rPr lang="en-US" sz="3200" dirty="0" err="1">
                <a:solidFill>
                  <a:schemeClr val="bg1"/>
                </a:solidFill>
                <a:latin typeface="Times New Roman" panose="02020603050405020304" pitchFamily="18" charset="0"/>
                <a:ea typeface="Times New Roman" panose="02020603050405020304" pitchFamily="18" charset="0"/>
              </a:rPr>
              <a:t>Lần</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lượt</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đai</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diện</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của</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nhóm</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chọn</a:t>
            </a:r>
            <a:r>
              <a:rPr lang="en-US" sz="3200" dirty="0">
                <a:solidFill>
                  <a:schemeClr val="bg1"/>
                </a:solidFill>
                <a:latin typeface="Times New Roman" panose="02020603050405020304" pitchFamily="18" charset="0"/>
                <a:ea typeface="Times New Roman" panose="02020603050405020304" pitchFamily="18" charset="0"/>
              </a:rPr>
              <a:t> ô </a:t>
            </a:r>
            <a:r>
              <a:rPr lang="en-US" sz="3200" dirty="0" err="1">
                <a:solidFill>
                  <a:schemeClr val="bg1"/>
                </a:solidFill>
                <a:latin typeface="Times New Roman" panose="02020603050405020304" pitchFamily="18" charset="0"/>
                <a:ea typeface="Times New Roman" panose="02020603050405020304" pitchFamily="18" charset="0"/>
              </a:rPr>
              <a:t>hàng</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ngang</a:t>
            </a:r>
            <a:r>
              <a:rPr lang="en-US" sz="3200" dirty="0">
                <a:solidFill>
                  <a:schemeClr val="bg1"/>
                </a:solidFill>
                <a:latin typeface="Times New Roman" panose="02020603050405020304" pitchFamily="18" charset="0"/>
                <a:ea typeface="Times New Roman" panose="02020603050405020304" pitchFamily="18" charset="0"/>
              </a:rPr>
              <a:t>.</a:t>
            </a:r>
          </a:p>
          <a:p>
            <a:pPr marL="571500" indent="-571500">
              <a:buFontTx/>
              <a:buChar char="-"/>
            </a:pPr>
            <a:r>
              <a:rPr lang="en-US" sz="3200" dirty="0" err="1">
                <a:solidFill>
                  <a:schemeClr val="bg1"/>
                </a:solidFill>
                <a:latin typeface="Times New Roman" panose="02020603050405020304" pitchFamily="18" charset="0"/>
                <a:ea typeface="Times New Roman" panose="02020603050405020304" pitchFamily="18" charset="0"/>
              </a:rPr>
              <a:t>Nhóm</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sẽ</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có</a:t>
            </a:r>
            <a:r>
              <a:rPr lang="en-US" sz="3200" dirty="0">
                <a:solidFill>
                  <a:schemeClr val="bg1"/>
                </a:solidFill>
                <a:latin typeface="Times New Roman" panose="02020603050405020304" pitchFamily="18" charset="0"/>
                <a:ea typeface="Times New Roman" panose="02020603050405020304" pitchFamily="18" charset="0"/>
              </a:rPr>
              <a:t> 15s </a:t>
            </a:r>
            <a:r>
              <a:rPr lang="en-US" sz="3200" dirty="0" err="1">
                <a:solidFill>
                  <a:schemeClr val="bg1"/>
                </a:solidFill>
                <a:latin typeface="Times New Roman" panose="02020603050405020304" pitchFamily="18" charset="0"/>
                <a:ea typeface="Times New Roman" panose="02020603050405020304" pitchFamily="18" charset="0"/>
              </a:rPr>
              <a:t>để</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thống</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nhất</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đưa</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ra</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đáp</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án</a:t>
            </a:r>
            <a:r>
              <a:rPr lang="en-US" sz="3200" dirty="0">
                <a:solidFill>
                  <a:schemeClr val="bg1"/>
                </a:solidFill>
                <a:latin typeface="Times New Roman" panose="02020603050405020304" pitchFamily="18" charset="0"/>
                <a:ea typeface="Times New Roman" panose="02020603050405020304" pitchFamily="18" charset="0"/>
              </a:rPr>
              <a:t> ô </a:t>
            </a:r>
            <a:r>
              <a:rPr lang="en-US" sz="3200" dirty="0" err="1">
                <a:solidFill>
                  <a:schemeClr val="bg1"/>
                </a:solidFill>
                <a:latin typeface="Times New Roman" panose="02020603050405020304" pitchFamily="18" charset="0"/>
                <a:ea typeface="Times New Roman" panose="02020603050405020304" pitchFamily="18" charset="0"/>
              </a:rPr>
              <a:t>hàng</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ngang</a:t>
            </a:r>
            <a:r>
              <a:rPr lang="en-US" sz="3200" dirty="0">
                <a:solidFill>
                  <a:schemeClr val="bg1"/>
                </a:solidFill>
                <a:latin typeface="Times New Roman" panose="02020603050405020304" pitchFamily="18" charset="0"/>
                <a:ea typeface="Times New Roman" panose="02020603050405020304" pitchFamily="18" charset="0"/>
              </a:rPr>
              <a:t>.</a:t>
            </a:r>
          </a:p>
          <a:p>
            <a:pPr marL="571500" indent="-571500">
              <a:buFontTx/>
              <a:buChar char="-"/>
            </a:pP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Nếu</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nhóm</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đó</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trả</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lời</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sai</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hoặc</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không</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có</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câu</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trả</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lời</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thì</a:t>
            </a:r>
            <a:r>
              <a:rPr lang="en-US" sz="3200" dirty="0">
                <a:solidFill>
                  <a:schemeClr val="bg1"/>
                </a:solidFill>
                <a:latin typeface="Times New Roman" panose="02020603050405020304" pitchFamily="18" charset="0"/>
                <a:ea typeface="Times New Roman" panose="02020603050405020304" pitchFamily="18" charset="0"/>
              </a:rPr>
              <a:t> 1 </a:t>
            </a:r>
            <a:r>
              <a:rPr lang="en-US" sz="3200" dirty="0" err="1">
                <a:solidFill>
                  <a:schemeClr val="bg1"/>
                </a:solidFill>
                <a:latin typeface="Times New Roman" panose="02020603050405020304" pitchFamily="18" charset="0"/>
                <a:ea typeface="Times New Roman" panose="02020603050405020304" pitchFamily="18" charset="0"/>
              </a:rPr>
              <a:t>trong</a:t>
            </a:r>
            <a:r>
              <a:rPr lang="en-US" sz="3200" dirty="0">
                <a:solidFill>
                  <a:schemeClr val="bg1"/>
                </a:solidFill>
                <a:latin typeface="Times New Roman" panose="02020603050405020304" pitchFamily="18" charset="0"/>
                <a:ea typeface="Times New Roman" panose="02020603050405020304" pitchFamily="18" charset="0"/>
              </a:rPr>
              <a:t> 3 </a:t>
            </a:r>
            <a:r>
              <a:rPr lang="en-US" sz="3200" dirty="0" err="1">
                <a:solidFill>
                  <a:schemeClr val="bg1"/>
                </a:solidFill>
                <a:latin typeface="Times New Roman" panose="02020603050405020304" pitchFamily="18" charset="0"/>
                <a:ea typeface="Times New Roman" panose="02020603050405020304" pitchFamily="18" charset="0"/>
              </a:rPr>
              <a:t>đội</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còn</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lại</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sẽ</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giành</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được</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quyền</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trả</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lời</a:t>
            </a:r>
            <a:r>
              <a:rPr lang="en-US" sz="3200" dirty="0">
                <a:solidFill>
                  <a:schemeClr val="bg1"/>
                </a:solidFill>
                <a:latin typeface="Times New Roman" panose="02020603050405020304" pitchFamily="18" charset="0"/>
                <a:ea typeface="Times New Roman" panose="02020603050405020304" pitchFamily="18" charset="0"/>
              </a:rPr>
              <a:t>. </a:t>
            </a:r>
          </a:p>
          <a:p>
            <a:pPr marL="571500" indent="-571500">
              <a:buFontTx/>
              <a:buChar char="-"/>
            </a:pPr>
            <a:r>
              <a:rPr lang="en-US" sz="2800" dirty="0" err="1">
                <a:solidFill>
                  <a:schemeClr val="bg1"/>
                </a:solidFill>
                <a:latin typeface="Times New Roman" panose="02020603050405020304" pitchFamily="18" charset="0"/>
                <a:ea typeface="Times New Roman" panose="02020603050405020304" pitchFamily="18" charset="0"/>
              </a:rPr>
              <a:t>Trả</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đúng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mỗi</a:t>
            </a:r>
            <a:r>
              <a:rPr lang="en-US" sz="2800" dirty="0">
                <a:solidFill>
                  <a:schemeClr val="bg1"/>
                </a:solidFill>
                <a:latin typeface="Times New Roman" panose="02020603050405020304" pitchFamily="18" charset="0"/>
                <a:ea typeface="Times New Roman" panose="02020603050405020304" pitchFamily="18" charset="0"/>
              </a:rPr>
              <a:t> ô </a:t>
            </a:r>
            <a:r>
              <a:rPr lang="en-US" sz="2800" dirty="0" err="1">
                <a:solidFill>
                  <a:schemeClr val="bg1"/>
                </a:solidFill>
                <a:latin typeface="Times New Roman" panose="02020603050405020304" pitchFamily="18" charset="0"/>
                <a:ea typeface="Times New Roman" panose="02020603050405020304" pitchFamily="18" charset="0"/>
              </a:rPr>
              <a:t>hàng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ngang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được</a:t>
            </a:r>
            <a:r>
              <a:rPr lang="en-US" sz="2800" dirty="0">
                <a:solidFill>
                  <a:schemeClr val="bg1"/>
                </a:solidFill>
                <a:latin typeface="Times New Roman" panose="02020603050405020304" pitchFamily="18" charset="0"/>
                <a:ea typeface="Times New Roman" panose="02020603050405020304" pitchFamily="18" charset="0"/>
              </a:rPr>
              <a:t> 10 đ.</a:t>
            </a:r>
            <a:endParaRPr lang="en-US" sz="24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7471" y="166515"/>
            <a:ext cx="5144357" cy="646331"/>
          </a:xfrm>
          <a:prstGeom prst="rect">
            <a:avLst/>
          </a:prstGeom>
          <a:noFill/>
        </p:spPr>
        <p:txBody>
          <a:bodyPr wrap="none" lIns="91440" tIns="45720" rIns="91440" bIns="45720">
            <a:spAutoFit/>
          </a:bodyPr>
          <a:lstStyle/>
          <a:p>
            <a:pPr algn="ctr"/>
            <a:r>
              <a:rPr lang="en-US" sz="3600" b="1" cap="none" spc="50" dirty="0">
                <a:ln w="9525" cmpd="sng">
                  <a:solidFill>
                    <a:schemeClr val="accent1"/>
                  </a:solidFill>
                  <a:prstDash val="solid"/>
                </a:ln>
                <a:effectLst>
                  <a:glow rad="38100">
                    <a:schemeClr val="accent1">
                      <a:alpha val="40000"/>
                    </a:schemeClr>
                  </a:glow>
                </a:effectLst>
                <a:latin typeface="Magneto" panose="04030805050802020D02" pitchFamily="82" charset="0"/>
              </a:rPr>
              <a:t>TRÒ CHƠI Ô CHỮ</a:t>
            </a:r>
          </a:p>
        </p:txBody>
      </p:sp>
      <p:graphicFrame>
        <p:nvGraphicFramePr>
          <p:cNvPr id="5" name="Table 4"/>
          <p:cNvGraphicFramePr>
            <a:graphicFrameLocks noGrp="1"/>
          </p:cNvGraphicFramePr>
          <p:nvPr/>
        </p:nvGraphicFramePr>
        <p:xfrm>
          <a:off x="2249170" y="971392"/>
          <a:ext cx="7680959" cy="4846320"/>
        </p:xfrm>
        <a:graphic>
          <a:graphicData uri="http://schemas.openxmlformats.org/drawingml/2006/table">
            <a:tbl>
              <a:tblPr firstRow="1" bandRow="1">
                <a:tableStyleId>{5C22544A-7EE6-4342-B048-85BDC9FD1C3A}</a:tableStyleId>
              </a:tblPr>
              <a:tblGrid>
                <a:gridCol w="590843">
                  <a:extLst>
                    <a:ext uri="{9D8B030D-6E8A-4147-A177-3AD203B41FA5}">
                      <a16:colId xmlns:a16="http://schemas.microsoft.com/office/drawing/2014/main" val="20000"/>
                    </a:ext>
                  </a:extLst>
                </a:gridCol>
                <a:gridCol w="590843">
                  <a:extLst>
                    <a:ext uri="{9D8B030D-6E8A-4147-A177-3AD203B41FA5}">
                      <a16:colId xmlns:a16="http://schemas.microsoft.com/office/drawing/2014/main" val="20001"/>
                    </a:ext>
                  </a:extLst>
                </a:gridCol>
                <a:gridCol w="590843">
                  <a:extLst>
                    <a:ext uri="{9D8B030D-6E8A-4147-A177-3AD203B41FA5}">
                      <a16:colId xmlns:a16="http://schemas.microsoft.com/office/drawing/2014/main" val="20002"/>
                    </a:ext>
                  </a:extLst>
                </a:gridCol>
                <a:gridCol w="590843">
                  <a:extLst>
                    <a:ext uri="{9D8B030D-6E8A-4147-A177-3AD203B41FA5}">
                      <a16:colId xmlns:a16="http://schemas.microsoft.com/office/drawing/2014/main" val="20003"/>
                    </a:ext>
                  </a:extLst>
                </a:gridCol>
                <a:gridCol w="590843">
                  <a:extLst>
                    <a:ext uri="{9D8B030D-6E8A-4147-A177-3AD203B41FA5}">
                      <a16:colId xmlns:a16="http://schemas.microsoft.com/office/drawing/2014/main" val="20004"/>
                    </a:ext>
                  </a:extLst>
                </a:gridCol>
                <a:gridCol w="590843">
                  <a:extLst>
                    <a:ext uri="{9D8B030D-6E8A-4147-A177-3AD203B41FA5}">
                      <a16:colId xmlns:a16="http://schemas.microsoft.com/office/drawing/2014/main" val="20005"/>
                    </a:ext>
                  </a:extLst>
                </a:gridCol>
                <a:gridCol w="590843">
                  <a:extLst>
                    <a:ext uri="{9D8B030D-6E8A-4147-A177-3AD203B41FA5}">
                      <a16:colId xmlns:a16="http://schemas.microsoft.com/office/drawing/2014/main" val="20006"/>
                    </a:ext>
                  </a:extLst>
                </a:gridCol>
                <a:gridCol w="590843">
                  <a:extLst>
                    <a:ext uri="{9D8B030D-6E8A-4147-A177-3AD203B41FA5}">
                      <a16:colId xmlns:a16="http://schemas.microsoft.com/office/drawing/2014/main" val="20007"/>
                    </a:ext>
                  </a:extLst>
                </a:gridCol>
                <a:gridCol w="590843">
                  <a:extLst>
                    <a:ext uri="{9D8B030D-6E8A-4147-A177-3AD203B41FA5}">
                      <a16:colId xmlns:a16="http://schemas.microsoft.com/office/drawing/2014/main" val="20008"/>
                    </a:ext>
                  </a:extLst>
                </a:gridCol>
                <a:gridCol w="590843">
                  <a:extLst>
                    <a:ext uri="{9D8B030D-6E8A-4147-A177-3AD203B41FA5}">
                      <a16:colId xmlns:a16="http://schemas.microsoft.com/office/drawing/2014/main" val="20009"/>
                    </a:ext>
                  </a:extLst>
                </a:gridCol>
                <a:gridCol w="590843">
                  <a:extLst>
                    <a:ext uri="{9D8B030D-6E8A-4147-A177-3AD203B41FA5}">
                      <a16:colId xmlns:a16="http://schemas.microsoft.com/office/drawing/2014/main" val="20010"/>
                    </a:ext>
                  </a:extLst>
                </a:gridCol>
                <a:gridCol w="572538">
                  <a:extLst>
                    <a:ext uri="{9D8B030D-6E8A-4147-A177-3AD203B41FA5}">
                      <a16:colId xmlns:a16="http://schemas.microsoft.com/office/drawing/2014/main" val="20011"/>
                    </a:ext>
                  </a:extLst>
                </a:gridCol>
                <a:gridCol w="609148">
                  <a:extLst>
                    <a:ext uri="{9D8B030D-6E8A-4147-A177-3AD203B41FA5}">
                      <a16:colId xmlns:a16="http://schemas.microsoft.com/office/drawing/2014/main" val="20012"/>
                    </a:ext>
                  </a:extLst>
                </a:gridCol>
              </a:tblGrid>
              <a:tr h="40386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03860">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38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3860">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3860">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38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3860">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3860">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3860">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038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038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03860">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6" name="Diamond 5"/>
          <p:cNvSpPr/>
          <p:nvPr/>
        </p:nvSpPr>
        <p:spPr>
          <a:xfrm>
            <a:off x="830221" y="883927"/>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a:t>
            </a:r>
          </a:p>
        </p:txBody>
      </p:sp>
      <p:sp>
        <p:nvSpPr>
          <p:cNvPr id="8" name="Diamond 7"/>
          <p:cNvSpPr/>
          <p:nvPr/>
        </p:nvSpPr>
        <p:spPr>
          <a:xfrm>
            <a:off x="830221" y="1296102"/>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2</a:t>
            </a:r>
          </a:p>
        </p:txBody>
      </p:sp>
      <p:sp>
        <p:nvSpPr>
          <p:cNvPr id="9" name="Diamond 8"/>
          <p:cNvSpPr/>
          <p:nvPr/>
        </p:nvSpPr>
        <p:spPr>
          <a:xfrm>
            <a:off x="830221" y="2532627"/>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5</a:t>
            </a:r>
          </a:p>
        </p:txBody>
      </p:sp>
      <p:sp>
        <p:nvSpPr>
          <p:cNvPr id="10" name="Diamond 9"/>
          <p:cNvSpPr/>
          <p:nvPr/>
        </p:nvSpPr>
        <p:spPr>
          <a:xfrm>
            <a:off x="830221" y="2120452"/>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4</a:t>
            </a:r>
          </a:p>
        </p:txBody>
      </p:sp>
      <p:sp>
        <p:nvSpPr>
          <p:cNvPr id="11" name="Diamond 10"/>
          <p:cNvSpPr/>
          <p:nvPr/>
        </p:nvSpPr>
        <p:spPr>
          <a:xfrm>
            <a:off x="830221" y="2944802"/>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6</a:t>
            </a:r>
          </a:p>
        </p:txBody>
      </p:sp>
      <p:sp>
        <p:nvSpPr>
          <p:cNvPr id="12" name="Diamond 11"/>
          <p:cNvSpPr/>
          <p:nvPr/>
        </p:nvSpPr>
        <p:spPr>
          <a:xfrm>
            <a:off x="830221" y="1708277"/>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3</a:t>
            </a:r>
          </a:p>
        </p:txBody>
      </p:sp>
      <p:sp>
        <p:nvSpPr>
          <p:cNvPr id="13" name="Diamond 12"/>
          <p:cNvSpPr/>
          <p:nvPr/>
        </p:nvSpPr>
        <p:spPr>
          <a:xfrm>
            <a:off x="830221" y="3356977"/>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7</a:t>
            </a:r>
          </a:p>
        </p:txBody>
      </p:sp>
      <p:sp>
        <p:nvSpPr>
          <p:cNvPr id="14" name="Diamond 13"/>
          <p:cNvSpPr/>
          <p:nvPr/>
        </p:nvSpPr>
        <p:spPr>
          <a:xfrm>
            <a:off x="830221" y="3769152"/>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8</a:t>
            </a:r>
          </a:p>
        </p:txBody>
      </p:sp>
      <p:sp>
        <p:nvSpPr>
          <p:cNvPr id="15" name="Diamond 14"/>
          <p:cNvSpPr/>
          <p:nvPr/>
        </p:nvSpPr>
        <p:spPr>
          <a:xfrm>
            <a:off x="830221" y="4181327"/>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9</a:t>
            </a:r>
          </a:p>
        </p:txBody>
      </p:sp>
      <p:sp>
        <p:nvSpPr>
          <p:cNvPr id="16" name="Diamond 15"/>
          <p:cNvSpPr/>
          <p:nvPr/>
        </p:nvSpPr>
        <p:spPr>
          <a:xfrm>
            <a:off x="830221" y="4593502"/>
            <a:ext cx="90352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10</a:t>
            </a:r>
          </a:p>
        </p:txBody>
      </p:sp>
      <p:sp>
        <p:nvSpPr>
          <p:cNvPr id="17" name="Diamond 16"/>
          <p:cNvSpPr/>
          <p:nvPr/>
        </p:nvSpPr>
        <p:spPr>
          <a:xfrm>
            <a:off x="830221" y="5005677"/>
            <a:ext cx="90352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11</a:t>
            </a:r>
          </a:p>
        </p:txBody>
      </p:sp>
      <p:sp>
        <p:nvSpPr>
          <p:cNvPr id="18" name="Diamond 17"/>
          <p:cNvSpPr/>
          <p:nvPr/>
        </p:nvSpPr>
        <p:spPr>
          <a:xfrm>
            <a:off x="830221" y="5417851"/>
            <a:ext cx="90352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12</a:t>
            </a:r>
          </a:p>
        </p:txBody>
      </p:sp>
      <p:graphicFrame>
        <p:nvGraphicFramePr>
          <p:cNvPr id="19" name="Table 18"/>
          <p:cNvGraphicFramePr>
            <a:graphicFrameLocks noGrp="1"/>
          </p:cNvGraphicFramePr>
          <p:nvPr/>
        </p:nvGraphicFramePr>
        <p:xfrm>
          <a:off x="4612542" y="965731"/>
          <a:ext cx="5317587" cy="403860"/>
        </p:xfrm>
        <a:graphic>
          <a:graphicData uri="http://schemas.openxmlformats.org/drawingml/2006/table">
            <a:tbl>
              <a:tblPr firstRow="1" bandRow="1">
                <a:tableStyleId>{5C22544A-7EE6-4342-B048-85BDC9FD1C3A}</a:tableStyleId>
              </a:tblPr>
              <a:tblGrid>
                <a:gridCol w="590843">
                  <a:extLst>
                    <a:ext uri="{9D8B030D-6E8A-4147-A177-3AD203B41FA5}">
                      <a16:colId xmlns:a16="http://schemas.microsoft.com/office/drawing/2014/main" val="20000"/>
                    </a:ext>
                  </a:extLst>
                </a:gridCol>
                <a:gridCol w="590843">
                  <a:extLst>
                    <a:ext uri="{9D8B030D-6E8A-4147-A177-3AD203B41FA5}">
                      <a16:colId xmlns:a16="http://schemas.microsoft.com/office/drawing/2014/main" val="20001"/>
                    </a:ext>
                  </a:extLst>
                </a:gridCol>
                <a:gridCol w="590843">
                  <a:extLst>
                    <a:ext uri="{9D8B030D-6E8A-4147-A177-3AD203B41FA5}">
                      <a16:colId xmlns:a16="http://schemas.microsoft.com/office/drawing/2014/main" val="20002"/>
                    </a:ext>
                  </a:extLst>
                </a:gridCol>
                <a:gridCol w="590843">
                  <a:extLst>
                    <a:ext uri="{9D8B030D-6E8A-4147-A177-3AD203B41FA5}">
                      <a16:colId xmlns:a16="http://schemas.microsoft.com/office/drawing/2014/main" val="20003"/>
                    </a:ext>
                  </a:extLst>
                </a:gridCol>
                <a:gridCol w="590843">
                  <a:extLst>
                    <a:ext uri="{9D8B030D-6E8A-4147-A177-3AD203B41FA5}">
                      <a16:colId xmlns:a16="http://schemas.microsoft.com/office/drawing/2014/main" val="20004"/>
                    </a:ext>
                  </a:extLst>
                </a:gridCol>
                <a:gridCol w="590843">
                  <a:extLst>
                    <a:ext uri="{9D8B030D-6E8A-4147-A177-3AD203B41FA5}">
                      <a16:colId xmlns:a16="http://schemas.microsoft.com/office/drawing/2014/main" val="20005"/>
                    </a:ext>
                  </a:extLst>
                </a:gridCol>
                <a:gridCol w="590843">
                  <a:extLst>
                    <a:ext uri="{9D8B030D-6E8A-4147-A177-3AD203B41FA5}">
                      <a16:colId xmlns:a16="http://schemas.microsoft.com/office/drawing/2014/main" val="20006"/>
                    </a:ext>
                  </a:extLst>
                </a:gridCol>
                <a:gridCol w="572538">
                  <a:extLst>
                    <a:ext uri="{9D8B030D-6E8A-4147-A177-3AD203B41FA5}">
                      <a16:colId xmlns:a16="http://schemas.microsoft.com/office/drawing/2014/main" val="20007"/>
                    </a:ext>
                  </a:extLst>
                </a:gridCol>
                <a:gridCol w="609148">
                  <a:extLst>
                    <a:ext uri="{9D8B030D-6E8A-4147-A177-3AD203B41FA5}">
                      <a16:colId xmlns:a16="http://schemas.microsoft.com/office/drawing/2014/main" val="20008"/>
                    </a:ext>
                  </a:extLst>
                </a:gridCol>
              </a:tblGrid>
              <a:tr h="4038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nvGraphicFramePr>
        <p:xfrm>
          <a:off x="2840013" y="1375904"/>
          <a:ext cx="3545058" cy="403860"/>
        </p:xfrm>
        <a:graphic>
          <a:graphicData uri="http://schemas.openxmlformats.org/drawingml/2006/table">
            <a:tbl>
              <a:tblPr firstRow="1" bandRow="1">
                <a:tableStyleId>{5C22544A-7EE6-4342-B048-85BDC9FD1C3A}</a:tableStyleId>
              </a:tblPr>
              <a:tblGrid>
                <a:gridCol w="590843">
                  <a:extLst>
                    <a:ext uri="{9D8B030D-6E8A-4147-A177-3AD203B41FA5}">
                      <a16:colId xmlns:a16="http://schemas.microsoft.com/office/drawing/2014/main" val="20000"/>
                    </a:ext>
                  </a:extLst>
                </a:gridCol>
                <a:gridCol w="590843">
                  <a:extLst>
                    <a:ext uri="{9D8B030D-6E8A-4147-A177-3AD203B41FA5}">
                      <a16:colId xmlns:a16="http://schemas.microsoft.com/office/drawing/2014/main" val="20001"/>
                    </a:ext>
                  </a:extLst>
                </a:gridCol>
                <a:gridCol w="590843">
                  <a:extLst>
                    <a:ext uri="{9D8B030D-6E8A-4147-A177-3AD203B41FA5}">
                      <a16:colId xmlns:a16="http://schemas.microsoft.com/office/drawing/2014/main" val="20002"/>
                    </a:ext>
                  </a:extLst>
                </a:gridCol>
                <a:gridCol w="590843">
                  <a:extLst>
                    <a:ext uri="{9D8B030D-6E8A-4147-A177-3AD203B41FA5}">
                      <a16:colId xmlns:a16="http://schemas.microsoft.com/office/drawing/2014/main" val="20003"/>
                    </a:ext>
                  </a:extLst>
                </a:gridCol>
                <a:gridCol w="590843">
                  <a:extLst>
                    <a:ext uri="{9D8B030D-6E8A-4147-A177-3AD203B41FA5}">
                      <a16:colId xmlns:a16="http://schemas.microsoft.com/office/drawing/2014/main" val="20004"/>
                    </a:ext>
                  </a:extLst>
                </a:gridCol>
                <a:gridCol w="590843">
                  <a:extLst>
                    <a:ext uri="{9D8B030D-6E8A-4147-A177-3AD203B41FA5}">
                      <a16:colId xmlns:a16="http://schemas.microsoft.com/office/drawing/2014/main" val="20005"/>
                    </a:ext>
                  </a:extLst>
                </a:gridCol>
              </a:tblGrid>
              <a:tr h="4038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nvGraphicFramePr>
        <p:xfrm>
          <a:off x="2249170" y="1769731"/>
          <a:ext cx="4135901" cy="403860"/>
        </p:xfrm>
        <a:graphic>
          <a:graphicData uri="http://schemas.openxmlformats.org/drawingml/2006/table">
            <a:tbl>
              <a:tblPr firstRow="1" bandRow="1">
                <a:tableStyleId>{5C22544A-7EE6-4342-B048-85BDC9FD1C3A}</a:tableStyleId>
              </a:tblPr>
              <a:tblGrid>
                <a:gridCol w="590843">
                  <a:extLst>
                    <a:ext uri="{9D8B030D-6E8A-4147-A177-3AD203B41FA5}">
                      <a16:colId xmlns:a16="http://schemas.microsoft.com/office/drawing/2014/main" val="20000"/>
                    </a:ext>
                  </a:extLst>
                </a:gridCol>
                <a:gridCol w="590843">
                  <a:extLst>
                    <a:ext uri="{9D8B030D-6E8A-4147-A177-3AD203B41FA5}">
                      <a16:colId xmlns:a16="http://schemas.microsoft.com/office/drawing/2014/main" val="20001"/>
                    </a:ext>
                  </a:extLst>
                </a:gridCol>
                <a:gridCol w="590843">
                  <a:extLst>
                    <a:ext uri="{9D8B030D-6E8A-4147-A177-3AD203B41FA5}">
                      <a16:colId xmlns:a16="http://schemas.microsoft.com/office/drawing/2014/main" val="20002"/>
                    </a:ext>
                  </a:extLst>
                </a:gridCol>
                <a:gridCol w="590843">
                  <a:extLst>
                    <a:ext uri="{9D8B030D-6E8A-4147-A177-3AD203B41FA5}">
                      <a16:colId xmlns:a16="http://schemas.microsoft.com/office/drawing/2014/main" val="20003"/>
                    </a:ext>
                  </a:extLst>
                </a:gridCol>
                <a:gridCol w="590843">
                  <a:extLst>
                    <a:ext uri="{9D8B030D-6E8A-4147-A177-3AD203B41FA5}">
                      <a16:colId xmlns:a16="http://schemas.microsoft.com/office/drawing/2014/main" val="20004"/>
                    </a:ext>
                  </a:extLst>
                </a:gridCol>
                <a:gridCol w="590843">
                  <a:extLst>
                    <a:ext uri="{9D8B030D-6E8A-4147-A177-3AD203B41FA5}">
                      <a16:colId xmlns:a16="http://schemas.microsoft.com/office/drawing/2014/main" val="20005"/>
                    </a:ext>
                  </a:extLst>
                </a:gridCol>
                <a:gridCol w="590843">
                  <a:extLst>
                    <a:ext uri="{9D8B030D-6E8A-4147-A177-3AD203B41FA5}">
                      <a16:colId xmlns:a16="http://schemas.microsoft.com/office/drawing/2014/main" val="20006"/>
                    </a:ext>
                  </a:extLst>
                </a:gridCol>
              </a:tblGrid>
              <a:tr h="4038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2" name="Table 21"/>
          <p:cNvGraphicFramePr>
            <a:graphicFrameLocks noGrp="1"/>
          </p:cNvGraphicFramePr>
          <p:nvPr/>
        </p:nvGraphicFramePr>
        <p:xfrm>
          <a:off x="2840013" y="2201658"/>
          <a:ext cx="3545058" cy="403860"/>
        </p:xfrm>
        <a:graphic>
          <a:graphicData uri="http://schemas.openxmlformats.org/drawingml/2006/table">
            <a:tbl>
              <a:tblPr firstRow="1" bandRow="1">
                <a:tableStyleId>{5C22544A-7EE6-4342-B048-85BDC9FD1C3A}</a:tableStyleId>
              </a:tblPr>
              <a:tblGrid>
                <a:gridCol w="590843">
                  <a:extLst>
                    <a:ext uri="{9D8B030D-6E8A-4147-A177-3AD203B41FA5}">
                      <a16:colId xmlns:a16="http://schemas.microsoft.com/office/drawing/2014/main" val="20000"/>
                    </a:ext>
                  </a:extLst>
                </a:gridCol>
                <a:gridCol w="590843">
                  <a:extLst>
                    <a:ext uri="{9D8B030D-6E8A-4147-A177-3AD203B41FA5}">
                      <a16:colId xmlns:a16="http://schemas.microsoft.com/office/drawing/2014/main" val="20001"/>
                    </a:ext>
                  </a:extLst>
                </a:gridCol>
                <a:gridCol w="590843">
                  <a:extLst>
                    <a:ext uri="{9D8B030D-6E8A-4147-A177-3AD203B41FA5}">
                      <a16:colId xmlns:a16="http://schemas.microsoft.com/office/drawing/2014/main" val="20002"/>
                    </a:ext>
                  </a:extLst>
                </a:gridCol>
                <a:gridCol w="590843">
                  <a:extLst>
                    <a:ext uri="{9D8B030D-6E8A-4147-A177-3AD203B41FA5}">
                      <a16:colId xmlns:a16="http://schemas.microsoft.com/office/drawing/2014/main" val="20003"/>
                    </a:ext>
                  </a:extLst>
                </a:gridCol>
                <a:gridCol w="590843">
                  <a:extLst>
                    <a:ext uri="{9D8B030D-6E8A-4147-A177-3AD203B41FA5}">
                      <a16:colId xmlns:a16="http://schemas.microsoft.com/office/drawing/2014/main" val="20004"/>
                    </a:ext>
                  </a:extLst>
                </a:gridCol>
                <a:gridCol w="590843">
                  <a:extLst>
                    <a:ext uri="{9D8B030D-6E8A-4147-A177-3AD203B41FA5}">
                      <a16:colId xmlns:a16="http://schemas.microsoft.com/office/drawing/2014/main" val="20005"/>
                    </a:ext>
                  </a:extLst>
                </a:gridCol>
              </a:tblGrid>
              <a:tr h="4038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3" name="Table 22"/>
          <p:cNvGraphicFramePr>
            <a:graphicFrameLocks noGrp="1"/>
          </p:cNvGraphicFramePr>
          <p:nvPr/>
        </p:nvGraphicFramePr>
        <p:xfrm>
          <a:off x="4021698" y="2597153"/>
          <a:ext cx="4135901" cy="403860"/>
        </p:xfrm>
        <a:graphic>
          <a:graphicData uri="http://schemas.openxmlformats.org/drawingml/2006/table">
            <a:tbl>
              <a:tblPr firstRow="1" bandRow="1">
                <a:tableStyleId>{5C22544A-7EE6-4342-B048-85BDC9FD1C3A}</a:tableStyleId>
              </a:tblPr>
              <a:tblGrid>
                <a:gridCol w="590843">
                  <a:extLst>
                    <a:ext uri="{9D8B030D-6E8A-4147-A177-3AD203B41FA5}">
                      <a16:colId xmlns:a16="http://schemas.microsoft.com/office/drawing/2014/main" val="20000"/>
                    </a:ext>
                  </a:extLst>
                </a:gridCol>
                <a:gridCol w="590843">
                  <a:extLst>
                    <a:ext uri="{9D8B030D-6E8A-4147-A177-3AD203B41FA5}">
                      <a16:colId xmlns:a16="http://schemas.microsoft.com/office/drawing/2014/main" val="20001"/>
                    </a:ext>
                  </a:extLst>
                </a:gridCol>
                <a:gridCol w="590843">
                  <a:extLst>
                    <a:ext uri="{9D8B030D-6E8A-4147-A177-3AD203B41FA5}">
                      <a16:colId xmlns:a16="http://schemas.microsoft.com/office/drawing/2014/main" val="20002"/>
                    </a:ext>
                  </a:extLst>
                </a:gridCol>
                <a:gridCol w="590843">
                  <a:extLst>
                    <a:ext uri="{9D8B030D-6E8A-4147-A177-3AD203B41FA5}">
                      <a16:colId xmlns:a16="http://schemas.microsoft.com/office/drawing/2014/main" val="20003"/>
                    </a:ext>
                  </a:extLst>
                </a:gridCol>
                <a:gridCol w="590843">
                  <a:extLst>
                    <a:ext uri="{9D8B030D-6E8A-4147-A177-3AD203B41FA5}">
                      <a16:colId xmlns:a16="http://schemas.microsoft.com/office/drawing/2014/main" val="20004"/>
                    </a:ext>
                  </a:extLst>
                </a:gridCol>
                <a:gridCol w="590843">
                  <a:extLst>
                    <a:ext uri="{9D8B030D-6E8A-4147-A177-3AD203B41FA5}">
                      <a16:colId xmlns:a16="http://schemas.microsoft.com/office/drawing/2014/main" val="20005"/>
                    </a:ext>
                  </a:extLst>
                </a:gridCol>
                <a:gridCol w="590843">
                  <a:extLst>
                    <a:ext uri="{9D8B030D-6E8A-4147-A177-3AD203B41FA5}">
                      <a16:colId xmlns:a16="http://schemas.microsoft.com/office/drawing/2014/main" val="20006"/>
                    </a:ext>
                  </a:extLst>
                </a:gridCol>
              </a:tblGrid>
              <a:tr h="4038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nvGraphicFramePr>
        <p:xfrm>
          <a:off x="2242601" y="3007937"/>
          <a:ext cx="2954215" cy="403860"/>
        </p:xfrm>
        <a:graphic>
          <a:graphicData uri="http://schemas.openxmlformats.org/drawingml/2006/table">
            <a:tbl>
              <a:tblPr firstRow="1" bandRow="1">
                <a:tableStyleId>{5C22544A-7EE6-4342-B048-85BDC9FD1C3A}</a:tableStyleId>
              </a:tblPr>
              <a:tblGrid>
                <a:gridCol w="590843">
                  <a:extLst>
                    <a:ext uri="{9D8B030D-6E8A-4147-A177-3AD203B41FA5}">
                      <a16:colId xmlns:a16="http://schemas.microsoft.com/office/drawing/2014/main" val="20000"/>
                    </a:ext>
                  </a:extLst>
                </a:gridCol>
                <a:gridCol w="590843">
                  <a:extLst>
                    <a:ext uri="{9D8B030D-6E8A-4147-A177-3AD203B41FA5}">
                      <a16:colId xmlns:a16="http://schemas.microsoft.com/office/drawing/2014/main" val="20001"/>
                    </a:ext>
                  </a:extLst>
                </a:gridCol>
                <a:gridCol w="590843">
                  <a:extLst>
                    <a:ext uri="{9D8B030D-6E8A-4147-A177-3AD203B41FA5}">
                      <a16:colId xmlns:a16="http://schemas.microsoft.com/office/drawing/2014/main" val="20002"/>
                    </a:ext>
                  </a:extLst>
                </a:gridCol>
                <a:gridCol w="590843">
                  <a:extLst>
                    <a:ext uri="{9D8B030D-6E8A-4147-A177-3AD203B41FA5}">
                      <a16:colId xmlns:a16="http://schemas.microsoft.com/office/drawing/2014/main" val="20003"/>
                    </a:ext>
                  </a:extLst>
                </a:gridCol>
                <a:gridCol w="590843">
                  <a:extLst>
                    <a:ext uri="{9D8B030D-6E8A-4147-A177-3AD203B41FA5}">
                      <a16:colId xmlns:a16="http://schemas.microsoft.com/office/drawing/2014/main" val="20004"/>
                    </a:ext>
                  </a:extLst>
                </a:gridCol>
              </a:tblGrid>
              <a:tr h="4038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nvGraphicFramePr>
        <p:xfrm>
          <a:off x="2846838" y="3404615"/>
          <a:ext cx="5908430" cy="403860"/>
        </p:xfrm>
        <a:graphic>
          <a:graphicData uri="http://schemas.openxmlformats.org/drawingml/2006/table">
            <a:tbl>
              <a:tblPr firstRow="1" bandRow="1">
                <a:tableStyleId>{5C22544A-7EE6-4342-B048-85BDC9FD1C3A}</a:tableStyleId>
              </a:tblPr>
              <a:tblGrid>
                <a:gridCol w="590843">
                  <a:extLst>
                    <a:ext uri="{9D8B030D-6E8A-4147-A177-3AD203B41FA5}">
                      <a16:colId xmlns:a16="http://schemas.microsoft.com/office/drawing/2014/main" val="20000"/>
                    </a:ext>
                  </a:extLst>
                </a:gridCol>
                <a:gridCol w="590843">
                  <a:extLst>
                    <a:ext uri="{9D8B030D-6E8A-4147-A177-3AD203B41FA5}">
                      <a16:colId xmlns:a16="http://schemas.microsoft.com/office/drawing/2014/main" val="20001"/>
                    </a:ext>
                  </a:extLst>
                </a:gridCol>
                <a:gridCol w="590843">
                  <a:extLst>
                    <a:ext uri="{9D8B030D-6E8A-4147-A177-3AD203B41FA5}">
                      <a16:colId xmlns:a16="http://schemas.microsoft.com/office/drawing/2014/main" val="20002"/>
                    </a:ext>
                  </a:extLst>
                </a:gridCol>
                <a:gridCol w="590843">
                  <a:extLst>
                    <a:ext uri="{9D8B030D-6E8A-4147-A177-3AD203B41FA5}">
                      <a16:colId xmlns:a16="http://schemas.microsoft.com/office/drawing/2014/main" val="20003"/>
                    </a:ext>
                  </a:extLst>
                </a:gridCol>
                <a:gridCol w="590843">
                  <a:extLst>
                    <a:ext uri="{9D8B030D-6E8A-4147-A177-3AD203B41FA5}">
                      <a16:colId xmlns:a16="http://schemas.microsoft.com/office/drawing/2014/main" val="20004"/>
                    </a:ext>
                  </a:extLst>
                </a:gridCol>
                <a:gridCol w="590843">
                  <a:extLst>
                    <a:ext uri="{9D8B030D-6E8A-4147-A177-3AD203B41FA5}">
                      <a16:colId xmlns:a16="http://schemas.microsoft.com/office/drawing/2014/main" val="20005"/>
                    </a:ext>
                  </a:extLst>
                </a:gridCol>
                <a:gridCol w="590843">
                  <a:extLst>
                    <a:ext uri="{9D8B030D-6E8A-4147-A177-3AD203B41FA5}">
                      <a16:colId xmlns:a16="http://schemas.microsoft.com/office/drawing/2014/main" val="20006"/>
                    </a:ext>
                  </a:extLst>
                </a:gridCol>
                <a:gridCol w="590843">
                  <a:extLst>
                    <a:ext uri="{9D8B030D-6E8A-4147-A177-3AD203B41FA5}">
                      <a16:colId xmlns:a16="http://schemas.microsoft.com/office/drawing/2014/main" val="20007"/>
                    </a:ext>
                  </a:extLst>
                </a:gridCol>
                <a:gridCol w="590843">
                  <a:extLst>
                    <a:ext uri="{9D8B030D-6E8A-4147-A177-3AD203B41FA5}">
                      <a16:colId xmlns:a16="http://schemas.microsoft.com/office/drawing/2014/main" val="20008"/>
                    </a:ext>
                  </a:extLst>
                </a:gridCol>
                <a:gridCol w="590843">
                  <a:extLst>
                    <a:ext uri="{9D8B030D-6E8A-4147-A177-3AD203B41FA5}">
                      <a16:colId xmlns:a16="http://schemas.microsoft.com/office/drawing/2014/main" val="20009"/>
                    </a:ext>
                  </a:extLst>
                </a:gridCol>
              </a:tblGrid>
              <a:tr h="4038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p:nvGraphicFramePr>
        <p:xfrm>
          <a:off x="4021697" y="3800110"/>
          <a:ext cx="4135901" cy="403860"/>
        </p:xfrm>
        <a:graphic>
          <a:graphicData uri="http://schemas.openxmlformats.org/drawingml/2006/table">
            <a:tbl>
              <a:tblPr firstRow="1" bandRow="1">
                <a:tableStyleId>{5C22544A-7EE6-4342-B048-85BDC9FD1C3A}</a:tableStyleId>
              </a:tblPr>
              <a:tblGrid>
                <a:gridCol w="590843">
                  <a:extLst>
                    <a:ext uri="{9D8B030D-6E8A-4147-A177-3AD203B41FA5}">
                      <a16:colId xmlns:a16="http://schemas.microsoft.com/office/drawing/2014/main" val="20000"/>
                    </a:ext>
                  </a:extLst>
                </a:gridCol>
                <a:gridCol w="590843">
                  <a:extLst>
                    <a:ext uri="{9D8B030D-6E8A-4147-A177-3AD203B41FA5}">
                      <a16:colId xmlns:a16="http://schemas.microsoft.com/office/drawing/2014/main" val="20001"/>
                    </a:ext>
                  </a:extLst>
                </a:gridCol>
                <a:gridCol w="590843">
                  <a:extLst>
                    <a:ext uri="{9D8B030D-6E8A-4147-A177-3AD203B41FA5}">
                      <a16:colId xmlns:a16="http://schemas.microsoft.com/office/drawing/2014/main" val="20002"/>
                    </a:ext>
                  </a:extLst>
                </a:gridCol>
                <a:gridCol w="590843">
                  <a:extLst>
                    <a:ext uri="{9D8B030D-6E8A-4147-A177-3AD203B41FA5}">
                      <a16:colId xmlns:a16="http://schemas.microsoft.com/office/drawing/2014/main" val="20003"/>
                    </a:ext>
                  </a:extLst>
                </a:gridCol>
                <a:gridCol w="590843">
                  <a:extLst>
                    <a:ext uri="{9D8B030D-6E8A-4147-A177-3AD203B41FA5}">
                      <a16:colId xmlns:a16="http://schemas.microsoft.com/office/drawing/2014/main" val="20004"/>
                    </a:ext>
                  </a:extLst>
                </a:gridCol>
                <a:gridCol w="590843">
                  <a:extLst>
                    <a:ext uri="{9D8B030D-6E8A-4147-A177-3AD203B41FA5}">
                      <a16:colId xmlns:a16="http://schemas.microsoft.com/office/drawing/2014/main" val="20005"/>
                    </a:ext>
                  </a:extLst>
                </a:gridCol>
                <a:gridCol w="590843">
                  <a:extLst>
                    <a:ext uri="{9D8B030D-6E8A-4147-A177-3AD203B41FA5}">
                      <a16:colId xmlns:a16="http://schemas.microsoft.com/office/drawing/2014/main" val="20006"/>
                    </a:ext>
                  </a:extLst>
                </a:gridCol>
              </a:tblGrid>
              <a:tr h="4038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7" name="Table 26"/>
          <p:cNvGraphicFramePr>
            <a:graphicFrameLocks noGrp="1"/>
          </p:cNvGraphicFramePr>
          <p:nvPr/>
        </p:nvGraphicFramePr>
        <p:xfrm>
          <a:off x="4028524" y="4208959"/>
          <a:ext cx="4135901" cy="403860"/>
        </p:xfrm>
        <a:graphic>
          <a:graphicData uri="http://schemas.openxmlformats.org/drawingml/2006/table">
            <a:tbl>
              <a:tblPr firstRow="1" bandRow="1">
                <a:tableStyleId>{5C22544A-7EE6-4342-B048-85BDC9FD1C3A}</a:tableStyleId>
              </a:tblPr>
              <a:tblGrid>
                <a:gridCol w="590843">
                  <a:extLst>
                    <a:ext uri="{9D8B030D-6E8A-4147-A177-3AD203B41FA5}">
                      <a16:colId xmlns:a16="http://schemas.microsoft.com/office/drawing/2014/main" val="20000"/>
                    </a:ext>
                  </a:extLst>
                </a:gridCol>
                <a:gridCol w="590843">
                  <a:extLst>
                    <a:ext uri="{9D8B030D-6E8A-4147-A177-3AD203B41FA5}">
                      <a16:colId xmlns:a16="http://schemas.microsoft.com/office/drawing/2014/main" val="20001"/>
                    </a:ext>
                  </a:extLst>
                </a:gridCol>
                <a:gridCol w="590843">
                  <a:extLst>
                    <a:ext uri="{9D8B030D-6E8A-4147-A177-3AD203B41FA5}">
                      <a16:colId xmlns:a16="http://schemas.microsoft.com/office/drawing/2014/main" val="20002"/>
                    </a:ext>
                  </a:extLst>
                </a:gridCol>
                <a:gridCol w="590843">
                  <a:extLst>
                    <a:ext uri="{9D8B030D-6E8A-4147-A177-3AD203B41FA5}">
                      <a16:colId xmlns:a16="http://schemas.microsoft.com/office/drawing/2014/main" val="20003"/>
                    </a:ext>
                  </a:extLst>
                </a:gridCol>
                <a:gridCol w="590843">
                  <a:extLst>
                    <a:ext uri="{9D8B030D-6E8A-4147-A177-3AD203B41FA5}">
                      <a16:colId xmlns:a16="http://schemas.microsoft.com/office/drawing/2014/main" val="20004"/>
                    </a:ext>
                  </a:extLst>
                </a:gridCol>
                <a:gridCol w="590843">
                  <a:extLst>
                    <a:ext uri="{9D8B030D-6E8A-4147-A177-3AD203B41FA5}">
                      <a16:colId xmlns:a16="http://schemas.microsoft.com/office/drawing/2014/main" val="20005"/>
                    </a:ext>
                  </a:extLst>
                </a:gridCol>
                <a:gridCol w="590843">
                  <a:extLst>
                    <a:ext uri="{9D8B030D-6E8A-4147-A177-3AD203B41FA5}">
                      <a16:colId xmlns:a16="http://schemas.microsoft.com/office/drawing/2014/main" val="20006"/>
                    </a:ext>
                  </a:extLst>
                </a:gridCol>
              </a:tblGrid>
              <a:tr h="403860">
                <a:tc>
                  <a:txBody>
                    <a:bodyPr/>
                    <a:lstStyle/>
                    <a:p>
                      <a:pPr algn="ctr"/>
                      <a:r>
                        <a:rPr lang="en-US"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8" name="Table 27"/>
          <p:cNvGraphicFramePr>
            <a:graphicFrameLocks noGrp="1"/>
          </p:cNvGraphicFramePr>
          <p:nvPr/>
        </p:nvGraphicFramePr>
        <p:xfrm>
          <a:off x="2253399" y="4592674"/>
          <a:ext cx="4726744" cy="403860"/>
        </p:xfrm>
        <a:graphic>
          <a:graphicData uri="http://schemas.openxmlformats.org/drawingml/2006/table">
            <a:tbl>
              <a:tblPr firstRow="1" bandRow="1">
                <a:tableStyleId>{5C22544A-7EE6-4342-B048-85BDC9FD1C3A}</a:tableStyleId>
              </a:tblPr>
              <a:tblGrid>
                <a:gridCol w="590843">
                  <a:extLst>
                    <a:ext uri="{9D8B030D-6E8A-4147-A177-3AD203B41FA5}">
                      <a16:colId xmlns:a16="http://schemas.microsoft.com/office/drawing/2014/main" val="20000"/>
                    </a:ext>
                  </a:extLst>
                </a:gridCol>
                <a:gridCol w="590843">
                  <a:extLst>
                    <a:ext uri="{9D8B030D-6E8A-4147-A177-3AD203B41FA5}">
                      <a16:colId xmlns:a16="http://schemas.microsoft.com/office/drawing/2014/main" val="20001"/>
                    </a:ext>
                  </a:extLst>
                </a:gridCol>
                <a:gridCol w="590843">
                  <a:extLst>
                    <a:ext uri="{9D8B030D-6E8A-4147-A177-3AD203B41FA5}">
                      <a16:colId xmlns:a16="http://schemas.microsoft.com/office/drawing/2014/main" val="20002"/>
                    </a:ext>
                  </a:extLst>
                </a:gridCol>
                <a:gridCol w="590843">
                  <a:extLst>
                    <a:ext uri="{9D8B030D-6E8A-4147-A177-3AD203B41FA5}">
                      <a16:colId xmlns:a16="http://schemas.microsoft.com/office/drawing/2014/main" val="20003"/>
                    </a:ext>
                  </a:extLst>
                </a:gridCol>
                <a:gridCol w="590843">
                  <a:extLst>
                    <a:ext uri="{9D8B030D-6E8A-4147-A177-3AD203B41FA5}">
                      <a16:colId xmlns:a16="http://schemas.microsoft.com/office/drawing/2014/main" val="20004"/>
                    </a:ext>
                  </a:extLst>
                </a:gridCol>
                <a:gridCol w="590843">
                  <a:extLst>
                    <a:ext uri="{9D8B030D-6E8A-4147-A177-3AD203B41FA5}">
                      <a16:colId xmlns:a16="http://schemas.microsoft.com/office/drawing/2014/main" val="20005"/>
                    </a:ext>
                  </a:extLst>
                </a:gridCol>
                <a:gridCol w="590843">
                  <a:extLst>
                    <a:ext uri="{9D8B030D-6E8A-4147-A177-3AD203B41FA5}">
                      <a16:colId xmlns:a16="http://schemas.microsoft.com/office/drawing/2014/main" val="20006"/>
                    </a:ext>
                  </a:extLst>
                </a:gridCol>
                <a:gridCol w="590843">
                  <a:extLst>
                    <a:ext uri="{9D8B030D-6E8A-4147-A177-3AD203B41FA5}">
                      <a16:colId xmlns:a16="http://schemas.microsoft.com/office/drawing/2014/main" val="20007"/>
                    </a:ext>
                  </a:extLst>
                </a:gridCol>
              </a:tblGrid>
              <a:tr h="4038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9" name="Table 28"/>
          <p:cNvGraphicFramePr>
            <a:graphicFrameLocks noGrp="1"/>
          </p:cNvGraphicFramePr>
          <p:nvPr/>
        </p:nvGraphicFramePr>
        <p:xfrm>
          <a:off x="2255995" y="5016987"/>
          <a:ext cx="4135901" cy="403860"/>
        </p:xfrm>
        <a:graphic>
          <a:graphicData uri="http://schemas.openxmlformats.org/drawingml/2006/table">
            <a:tbl>
              <a:tblPr firstRow="1" bandRow="1">
                <a:tableStyleId>{5C22544A-7EE6-4342-B048-85BDC9FD1C3A}</a:tableStyleId>
              </a:tblPr>
              <a:tblGrid>
                <a:gridCol w="590843">
                  <a:extLst>
                    <a:ext uri="{9D8B030D-6E8A-4147-A177-3AD203B41FA5}">
                      <a16:colId xmlns:a16="http://schemas.microsoft.com/office/drawing/2014/main" val="20000"/>
                    </a:ext>
                  </a:extLst>
                </a:gridCol>
                <a:gridCol w="590843">
                  <a:extLst>
                    <a:ext uri="{9D8B030D-6E8A-4147-A177-3AD203B41FA5}">
                      <a16:colId xmlns:a16="http://schemas.microsoft.com/office/drawing/2014/main" val="20001"/>
                    </a:ext>
                  </a:extLst>
                </a:gridCol>
                <a:gridCol w="590843">
                  <a:extLst>
                    <a:ext uri="{9D8B030D-6E8A-4147-A177-3AD203B41FA5}">
                      <a16:colId xmlns:a16="http://schemas.microsoft.com/office/drawing/2014/main" val="20002"/>
                    </a:ext>
                  </a:extLst>
                </a:gridCol>
                <a:gridCol w="590843">
                  <a:extLst>
                    <a:ext uri="{9D8B030D-6E8A-4147-A177-3AD203B41FA5}">
                      <a16:colId xmlns:a16="http://schemas.microsoft.com/office/drawing/2014/main" val="20003"/>
                    </a:ext>
                  </a:extLst>
                </a:gridCol>
                <a:gridCol w="590843">
                  <a:extLst>
                    <a:ext uri="{9D8B030D-6E8A-4147-A177-3AD203B41FA5}">
                      <a16:colId xmlns:a16="http://schemas.microsoft.com/office/drawing/2014/main" val="20004"/>
                    </a:ext>
                  </a:extLst>
                </a:gridCol>
                <a:gridCol w="590843">
                  <a:extLst>
                    <a:ext uri="{9D8B030D-6E8A-4147-A177-3AD203B41FA5}">
                      <a16:colId xmlns:a16="http://schemas.microsoft.com/office/drawing/2014/main" val="20005"/>
                    </a:ext>
                  </a:extLst>
                </a:gridCol>
                <a:gridCol w="590843">
                  <a:extLst>
                    <a:ext uri="{9D8B030D-6E8A-4147-A177-3AD203B41FA5}">
                      <a16:colId xmlns:a16="http://schemas.microsoft.com/office/drawing/2014/main" val="20006"/>
                    </a:ext>
                  </a:extLst>
                </a:gridCol>
              </a:tblGrid>
              <a:tr h="4038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30" name="Table 29"/>
          <p:cNvGraphicFramePr>
            <a:graphicFrameLocks noGrp="1"/>
          </p:cNvGraphicFramePr>
          <p:nvPr/>
        </p:nvGraphicFramePr>
        <p:xfrm>
          <a:off x="4028524" y="5410041"/>
          <a:ext cx="4726744" cy="403860"/>
        </p:xfrm>
        <a:graphic>
          <a:graphicData uri="http://schemas.openxmlformats.org/drawingml/2006/table">
            <a:tbl>
              <a:tblPr firstRow="1" bandRow="1">
                <a:tableStyleId>{5C22544A-7EE6-4342-B048-85BDC9FD1C3A}</a:tableStyleId>
              </a:tblPr>
              <a:tblGrid>
                <a:gridCol w="590843">
                  <a:extLst>
                    <a:ext uri="{9D8B030D-6E8A-4147-A177-3AD203B41FA5}">
                      <a16:colId xmlns:a16="http://schemas.microsoft.com/office/drawing/2014/main" val="20000"/>
                    </a:ext>
                  </a:extLst>
                </a:gridCol>
                <a:gridCol w="590843">
                  <a:extLst>
                    <a:ext uri="{9D8B030D-6E8A-4147-A177-3AD203B41FA5}">
                      <a16:colId xmlns:a16="http://schemas.microsoft.com/office/drawing/2014/main" val="20001"/>
                    </a:ext>
                  </a:extLst>
                </a:gridCol>
                <a:gridCol w="590843">
                  <a:extLst>
                    <a:ext uri="{9D8B030D-6E8A-4147-A177-3AD203B41FA5}">
                      <a16:colId xmlns:a16="http://schemas.microsoft.com/office/drawing/2014/main" val="20002"/>
                    </a:ext>
                  </a:extLst>
                </a:gridCol>
                <a:gridCol w="590843">
                  <a:extLst>
                    <a:ext uri="{9D8B030D-6E8A-4147-A177-3AD203B41FA5}">
                      <a16:colId xmlns:a16="http://schemas.microsoft.com/office/drawing/2014/main" val="20003"/>
                    </a:ext>
                  </a:extLst>
                </a:gridCol>
                <a:gridCol w="590843">
                  <a:extLst>
                    <a:ext uri="{9D8B030D-6E8A-4147-A177-3AD203B41FA5}">
                      <a16:colId xmlns:a16="http://schemas.microsoft.com/office/drawing/2014/main" val="20004"/>
                    </a:ext>
                  </a:extLst>
                </a:gridCol>
                <a:gridCol w="590843">
                  <a:extLst>
                    <a:ext uri="{9D8B030D-6E8A-4147-A177-3AD203B41FA5}">
                      <a16:colId xmlns:a16="http://schemas.microsoft.com/office/drawing/2014/main" val="20005"/>
                    </a:ext>
                  </a:extLst>
                </a:gridCol>
                <a:gridCol w="590843">
                  <a:extLst>
                    <a:ext uri="{9D8B030D-6E8A-4147-A177-3AD203B41FA5}">
                      <a16:colId xmlns:a16="http://schemas.microsoft.com/office/drawing/2014/main" val="20006"/>
                    </a:ext>
                  </a:extLst>
                </a:gridCol>
                <a:gridCol w="590843">
                  <a:extLst>
                    <a:ext uri="{9D8B030D-6E8A-4147-A177-3AD203B41FA5}">
                      <a16:colId xmlns:a16="http://schemas.microsoft.com/office/drawing/2014/main" val="20007"/>
                    </a:ext>
                  </a:extLst>
                </a:gridCol>
              </a:tblGrid>
              <a:tr h="4038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1" name="Diamond 30"/>
          <p:cNvSpPr/>
          <p:nvPr/>
        </p:nvSpPr>
        <p:spPr>
          <a:xfrm>
            <a:off x="10663467" y="965731"/>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a:t>
            </a:r>
          </a:p>
        </p:txBody>
      </p:sp>
      <p:sp>
        <p:nvSpPr>
          <p:cNvPr id="32" name="Diamond 31"/>
          <p:cNvSpPr/>
          <p:nvPr/>
        </p:nvSpPr>
        <p:spPr>
          <a:xfrm>
            <a:off x="10663467" y="1377906"/>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2</a:t>
            </a:r>
          </a:p>
        </p:txBody>
      </p:sp>
      <p:sp>
        <p:nvSpPr>
          <p:cNvPr id="33" name="Diamond 32"/>
          <p:cNvSpPr/>
          <p:nvPr/>
        </p:nvSpPr>
        <p:spPr>
          <a:xfrm>
            <a:off x="10663467" y="2614431"/>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5</a:t>
            </a:r>
          </a:p>
        </p:txBody>
      </p:sp>
      <p:sp>
        <p:nvSpPr>
          <p:cNvPr id="34" name="Diamond 33"/>
          <p:cNvSpPr/>
          <p:nvPr/>
        </p:nvSpPr>
        <p:spPr>
          <a:xfrm>
            <a:off x="10663467" y="2202256"/>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4</a:t>
            </a:r>
          </a:p>
        </p:txBody>
      </p:sp>
      <p:sp>
        <p:nvSpPr>
          <p:cNvPr id="35" name="Diamond 34"/>
          <p:cNvSpPr/>
          <p:nvPr/>
        </p:nvSpPr>
        <p:spPr>
          <a:xfrm>
            <a:off x="10663467" y="3026606"/>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6</a:t>
            </a:r>
          </a:p>
        </p:txBody>
      </p:sp>
      <p:sp>
        <p:nvSpPr>
          <p:cNvPr id="36" name="Diamond 35"/>
          <p:cNvSpPr/>
          <p:nvPr/>
        </p:nvSpPr>
        <p:spPr>
          <a:xfrm>
            <a:off x="10663467" y="1790081"/>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3</a:t>
            </a:r>
          </a:p>
        </p:txBody>
      </p:sp>
      <p:sp>
        <p:nvSpPr>
          <p:cNvPr id="37" name="Diamond 36"/>
          <p:cNvSpPr/>
          <p:nvPr/>
        </p:nvSpPr>
        <p:spPr>
          <a:xfrm>
            <a:off x="10663467" y="3438781"/>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7</a:t>
            </a:r>
          </a:p>
        </p:txBody>
      </p:sp>
      <p:sp>
        <p:nvSpPr>
          <p:cNvPr id="38" name="Diamond 37"/>
          <p:cNvSpPr/>
          <p:nvPr/>
        </p:nvSpPr>
        <p:spPr>
          <a:xfrm>
            <a:off x="10663467" y="3850956"/>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8</a:t>
            </a:r>
          </a:p>
        </p:txBody>
      </p:sp>
      <p:sp>
        <p:nvSpPr>
          <p:cNvPr id="39" name="Diamond 38"/>
          <p:cNvSpPr/>
          <p:nvPr/>
        </p:nvSpPr>
        <p:spPr>
          <a:xfrm>
            <a:off x="10663467" y="4263131"/>
            <a:ext cx="71120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9</a:t>
            </a:r>
          </a:p>
        </p:txBody>
      </p:sp>
      <p:sp>
        <p:nvSpPr>
          <p:cNvPr id="40" name="Diamond 39"/>
          <p:cNvSpPr/>
          <p:nvPr/>
        </p:nvSpPr>
        <p:spPr>
          <a:xfrm>
            <a:off x="10663467" y="4675306"/>
            <a:ext cx="90352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10</a:t>
            </a:r>
          </a:p>
        </p:txBody>
      </p:sp>
      <p:sp>
        <p:nvSpPr>
          <p:cNvPr id="41" name="Diamond 40"/>
          <p:cNvSpPr/>
          <p:nvPr/>
        </p:nvSpPr>
        <p:spPr>
          <a:xfrm>
            <a:off x="10663467" y="5087481"/>
            <a:ext cx="90352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11</a:t>
            </a:r>
          </a:p>
        </p:txBody>
      </p:sp>
      <p:sp>
        <p:nvSpPr>
          <p:cNvPr id="42" name="Diamond 41"/>
          <p:cNvSpPr/>
          <p:nvPr/>
        </p:nvSpPr>
        <p:spPr>
          <a:xfrm>
            <a:off x="10663467" y="5499655"/>
            <a:ext cx="903520" cy="365746"/>
          </a:xfrm>
          <a:prstGeom prst="diamond">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12</a:t>
            </a:r>
          </a:p>
        </p:txBody>
      </p:sp>
      <p:sp>
        <p:nvSpPr>
          <p:cNvPr id="45" name="Down Arrow Callout 44"/>
          <p:cNvSpPr/>
          <p:nvPr/>
        </p:nvSpPr>
        <p:spPr>
          <a:xfrm>
            <a:off x="10018617" y="137019"/>
            <a:ext cx="2030813" cy="717412"/>
          </a:xfrm>
          <a:prstGeom prst="downArrowCallout">
            <a:avLst>
              <a:gd name="adj1" fmla="val 49670"/>
              <a:gd name="adj2" fmla="val 53781"/>
              <a:gd name="adj3" fmla="val 25000"/>
              <a:gd name="adj4" fmla="val 64977"/>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2">
                    <a:lumMod val="50000"/>
                  </a:schemeClr>
                </a:solidFill>
                <a:latin typeface="Times New Roman" panose="02020603050405020304" pitchFamily="18" charset="0"/>
                <a:cs typeface="Times New Roman" panose="02020603050405020304" pitchFamily="18" charset="0"/>
              </a:rPr>
              <a:t>Câu</a:t>
            </a:r>
            <a:r>
              <a:rPr 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50000"/>
                  </a:schemeClr>
                </a:solidFill>
                <a:latin typeface="Times New Roman" panose="02020603050405020304" pitchFamily="18" charset="0"/>
                <a:cs typeface="Times New Roman" panose="02020603050405020304" pitchFamily="18" charset="0"/>
              </a:rPr>
              <a:t>hỏi</a:t>
            </a:r>
            <a:endParaRPr lang="en-US" sz="28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6" name="Down Arrow Callout 45"/>
          <p:cNvSpPr/>
          <p:nvPr/>
        </p:nvSpPr>
        <p:spPr>
          <a:xfrm>
            <a:off x="316515" y="122271"/>
            <a:ext cx="1753955" cy="717412"/>
          </a:xfrm>
          <a:prstGeom prst="downArrowCallout">
            <a:avLst>
              <a:gd name="adj1" fmla="val 49670"/>
              <a:gd name="adj2" fmla="val 53781"/>
              <a:gd name="adj3" fmla="val 25000"/>
              <a:gd name="adj4" fmla="val 64977"/>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2">
                    <a:lumMod val="50000"/>
                  </a:schemeClr>
                </a:solidFill>
                <a:latin typeface="Times New Roman" panose="02020603050405020304" pitchFamily="18" charset="0"/>
                <a:cs typeface="Times New Roman" panose="02020603050405020304" pitchFamily="18" charset="0"/>
              </a:rPr>
              <a:t>Đáp</a:t>
            </a:r>
            <a:r>
              <a:rPr 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50000"/>
                  </a:schemeClr>
                </a:solidFill>
                <a:latin typeface="Times New Roman" panose="02020603050405020304" pitchFamily="18" charset="0"/>
                <a:cs typeface="Times New Roman" panose="02020603050405020304" pitchFamily="18" charset="0"/>
              </a:rPr>
              <a:t>án</a:t>
            </a:r>
            <a:endParaRPr lang="en-US" sz="28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7" name="Rounded Rectangle 46"/>
          <p:cNvSpPr/>
          <p:nvPr/>
        </p:nvSpPr>
        <p:spPr>
          <a:xfrm>
            <a:off x="2238560" y="5937063"/>
            <a:ext cx="7702180" cy="82114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vi-VN" sz="2800" dirty="0">
                <a:solidFill>
                  <a:srgbClr val="0D0D0D"/>
                </a:solidFill>
                <a:latin typeface="Times New Roman" panose="02020603050405020304" pitchFamily="18" charset="0"/>
                <a:ea typeface="Times New Roman" panose="02020603050405020304" pitchFamily="18" charset="0"/>
              </a:rPr>
              <a:t>Trong điệu hát con gà rừng từ </a:t>
            </a:r>
            <a:r>
              <a:rPr lang="vi-VN" sz="2800" i="1" dirty="0">
                <a:solidFill>
                  <a:srgbClr val="0D0D0D"/>
                </a:solidFill>
                <a:latin typeface="Times New Roman" panose="02020603050405020304" pitchFamily="18" charset="0"/>
                <a:ea typeface="Times New Roman" panose="02020603050405020304" pitchFamily="18" charset="0"/>
              </a:rPr>
              <a:t>cha mẹ</a:t>
            </a:r>
            <a:r>
              <a:rPr lang="vi-VN" sz="2800" dirty="0">
                <a:solidFill>
                  <a:srgbClr val="0D0D0D"/>
                </a:solidFill>
                <a:latin typeface="Times New Roman" panose="02020603050405020304" pitchFamily="18" charset="0"/>
                <a:ea typeface="Times New Roman" panose="02020603050405020304" pitchFamily="18" charset="0"/>
              </a:rPr>
              <a:t> được diễn đạt bằng từ gì ?</a:t>
            </a:r>
            <a:endParaRPr lang="en-US" sz="2800" dirty="0">
              <a:effectLst/>
              <a:latin typeface="Times New Roman" panose="02020603050405020304" pitchFamily="18" charset="0"/>
              <a:ea typeface="Times New Roman" panose="02020603050405020304" pitchFamily="18" charset="0"/>
            </a:endParaRPr>
          </a:p>
        </p:txBody>
      </p:sp>
      <p:sp>
        <p:nvSpPr>
          <p:cNvPr id="48" name="Rounded Rectangle 47"/>
          <p:cNvSpPr/>
          <p:nvPr/>
        </p:nvSpPr>
        <p:spPr>
          <a:xfrm>
            <a:off x="2238560" y="5937063"/>
            <a:ext cx="7702180" cy="82114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vi-VN" sz="2800" dirty="0">
                <a:solidFill>
                  <a:srgbClr val="0D0D0D"/>
                </a:solidFill>
                <a:latin typeface="Times New Roman" panose="02020603050405020304" pitchFamily="18" charset="0"/>
                <a:ea typeface="Times New Roman" panose="02020603050405020304" pitchFamily="18" charset="0"/>
              </a:rPr>
              <a:t>Cuộc hôn nhân giữa Xúy Vân và Kim Nham là cuộc hôn nhân do?</a:t>
            </a:r>
            <a:endParaRPr lang="en-US" sz="2400" dirty="0">
              <a:effectLst/>
              <a:latin typeface="Times New Roman" panose="02020603050405020304" pitchFamily="18" charset="0"/>
              <a:ea typeface="Times New Roman" panose="02020603050405020304" pitchFamily="18" charset="0"/>
            </a:endParaRPr>
          </a:p>
        </p:txBody>
      </p:sp>
      <p:sp>
        <p:nvSpPr>
          <p:cNvPr id="49" name="Rounded Rectangle 48"/>
          <p:cNvSpPr/>
          <p:nvPr/>
        </p:nvSpPr>
        <p:spPr>
          <a:xfrm>
            <a:off x="2238560" y="5937063"/>
            <a:ext cx="7702180" cy="82114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vi-VN" sz="2400" dirty="0">
                <a:solidFill>
                  <a:srgbClr val="0D0D0D"/>
                </a:solidFill>
                <a:latin typeface="Times New Roman" panose="02020603050405020304" pitchFamily="18" charset="0"/>
                <a:ea typeface="Times New Roman" panose="02020603050405020304" pitchFamily="18" charset="0"/>
              </a:rPr>
              <a:t>Xúy Vân rời bỏ Kim Nham để chạy theo Trần Phương là chạy theo tiếng gọi của ?</a:t>
            </a:r>
            <a:endParaRPr lang="en-US" sz="2000" dirty="0">
              <a:effectLst/>
              <a:latin typeface="Times New Roman" panose="02020603050405020304" pitchFamily="18" charset="0"/>
              <a:ea typeface="Times New Roman" panose="02020603050405020304" pitchFamily="18" charset="0"/>
            </a:endParaRPr>
          </a:p>
        </p:txBody>
      </p:sp>
      <p:sp>
        <p:nvSpPr>
          <p:cNvPr id="50" name="Rounded Rectangle 49"/>
          <p:cNvSpPr/>
          <p:nvPr/>
        </p:nvSpPr>
        <p:spPr>
          <a:xfrm>
            <a:off x="2238560" y="5937063"/>
            <a:ext cx="7702180" cy="82114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en-US" sz="2800">
                <a:solidFill>
                  <a:srgbClr val="0D0D0D"/>
                </a:solidFill>
                <a:latin typeface="Times New Roman" panose="02020603050405020304" pitchFamily="18" charset="0"/>
                <a:ea typeface="Times New Roman" panose="02020603050405020304" pitchFamily="18" charset="0"/>
              </a:rPr>
              <a:t>Trong </a:t>
            </a:r>
            <a:r>
              <a:rPr lang="en-US" sz="2800" i="1">
                <a:solidFill>
                  <a:srgbClr val="0D0D0D"/>
                </a:solidFill>
                <a:latin typeface="Times New Roman" panose="02020603050405020304" pitchFamily="18" charset="0"/>
                <a:ea typeface="Times New Roman" panose="02020603050405020304" pitchFamily="18" charset="0"/>
              </a:rPr>
              <a:t>lời hát ngược,</a:t>
            </a:r>
            <a:r>
              <a:rPr lang="en-US" sz="2800">
                <a:solidFill>
                  <a:srgbClr val="0D0D0D"/>
                </a:solidFill>
                <a:latin typeface="Times New Roman" panose="02020603050405020304" pitchFamily="18" charset="0"/>
                <a:ea typeface="Times New Roman" panose="02020603050405020304" pitchFamily="18" charset="0"/>
              </a:rPr>
              <a:t> con gì ấp trứng ba ba?</a:t>
            </a:r>
            <a:endParaRPr lang="en-US" sz="2800" dirty="0">
              <a:effectLst/>
              <a:latin typeface="Times New Roman" panose="02020603050405020304" pitchFamily="18" charset="0"/>
              <a:ea typeface="Times New Roman" panose="02020603050405020304" pitchFamily="18" charset="0"/>
            </a:endParaRPr>
          </a:p>
        </p:txBody>
      </p:sp>
      <p:sp>
        <p:nvSpPr>
          <p:cNvPr id="51" name="Rounded Rectangle 50"/>
          <p:cNvSpPr/>
          <p:nvPr/>
        </p:nvSpPr>
        <p:spPr>
          <a:xfrm>
            <a:off x="2238560" y="5937063"/>
            <a:ext cx="7702180" cy="82114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vi-VN" sz="2800">
                <a:solidFill>
                  <a:srgbClr val="0D0D0D"/>
                </a:solidFill>
                <a:latin typeface="Times New Roman" panose="02020603050405020304" pitchFamily="18" charset="0"/>
                <a:ea typeface="Times New Roman" panose="02020603050405020304" pitchFamily="18" charset="0"/>
              </a:rPr>
              <a:t>Chèo cổ còn có cách gọi khác là gì ?</a:t>
            </a:r>
            <a:endParaRPr lang="en-US" sz="2400">
              <a:effectLst/>
              <a:latin typeface="Times New Roman" panose="02020603050405020304" pitchFamily="18" charset="0"/>
              <a:ea typeface="Times New Roman" panose="02020603050405020304" pitchFamily="18" charset="0"/>
            </a:endParaRPr>
          </a:p>
        </p:txBody>
      </p:sp>
      <p:sp>
        <p:nvSpPr>
          <p:cNvPr id="52" name="Rounded Rectangle 51"/>
          <p:cNvSpPr/>
          <p:nvPr/>
        </p:nvSpPr>
        <p:spPr>
          <a:xfrm>
            <a:off x="2238560" y="5937063"/>
            <a:ext cx="7702180" cy="82114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vi-VN" sz="2400" dirty="0">
                <a:solidFill>
                  <a:srgbClr val="0D0D0D"/>
                </a:solidFill>
                <a:latin typeface="Times New Roman" panose="02020603050405020304" pitchFamily="18" charset="0"/>
                <a:ea typeface="Times New Roman" panose="02020603050405020304" pitchFamily="18" charset="0"/>
              </a:rPr>
              <a:t>Từ khi lấy chồng</a:t>
            </a:r>
            <a:r>
              <a:rPr lang="en-US" sz="2400" dirty="0">
                <a:solidFill>
                  <a:srgbClr val="0D0D0D"/>
                </a:solidFill>
                <a:latin typeface="Times New Roman" panose="02020603050405020304" pitchFamily="18" charset="0"/>
                <a:ea typeface="Times New Roman" panose="02020603050405020304" pitchFamily="18" charset="0"/>
              </a:rPr>
              <a:t>,</a:t>
            </a:r>
            <a:r>
              <a:rPr lang="vi-VN" sz="2400" dirty="0">
                <a:solidFill>
                  <a:srgbClr val="0D0D0D"/>
                </a:solidFill>
                <a:latin typeface="Times New Roman" panose="02020603050405020304" pitchFamily="18" charset="0"/>
                <a:ea typeface="Times New Roman" panose="02020603050405020304" pitchFamily="18" charset="0"/>
              </a:rPr>
              <a:t> Xúy Vân phải sống trong tình cảnh như thế nào ? </a:t>
            </a:r>
            <a:endParaRPr lang="en-US" sz="2000" dirty="0">
              <a:effectLst/>
              <a:latin typeface="Times New Roman" panose="02020603050405020304" pitchFamily="18" charset="0"/>
              <a:ea typeface="Times New Roman" panose="02020603050405020304" pitchFamily="18" charset="0"/>
            </a:endParaRPr>
          </a:p>
        </p:txBody>
      </p:sp>
      <p:sp>
        <p:nvSpPr>
          <p:cNvPr id="53" name="Rounded Rectangle 52"/>
          <p:cNvSpPr/>
          <p:nvPr/>
        </p:nvSpPr>
        <p:spPr>
          <a:xfrm>
            <a:off x="2238560" y="5937063"/>
            <a:ext cx="7702180" cy="82114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vi-VN" sz="2800" dirty="0">
                <a:solidFill>
                  <a:srgbClr val="0D0D0D"/>
                </a:solidFill>
                <a:latin typeface="Times New Roman" panose="02020603050405020304" pitchFamily="18" charset="0"/>
                <a:ea typeface="Times New Roman" panose="02020603050405020304" pitchFamily="18" charset="0"/>
              </a:rPr>
              <a:t>Hoàn cảnh của Xúy Vân đáng thương hay đáng trách?</a:t>
            </a:r>
            <a:endParaRPr lang="en-US" sz="2800" dirty="0">
              <a:latin typeface="Times New Roman" panose="02020603050405020304" pitchFamily="18" charset="0"/>
              <a:ea typeface="Times New Roman" panose="02020603050405020304" pitchFamily="18" charset="0"/>
            </a:endParaRPr>
          </a:p>
        </p:txBody>
      </p:sp>
      <p:sp>
        <p:nvSpPr>
          <p:cNvPr id="54" name="Rounded Rectangle 53"/>
          <p:cNvSpPr/>
          <p:nvPr/>
        </p:nvSpPr>
        <p:spPr>
          <a:xfrm>
            <a:off x="2238560" y="5937063"/>
            <a:ext cx="7702180" cy="82114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en-US" sz="2800" dirty="0" err="1">
                <a:solidFill>
                  <a:srgbClr val="0D0D0D"/>
                </a:solidFill>
                <a:latin typeface="Times New Roman" panose="02020603050405020304" pitchFamily="18" charset="0"/>
                <a:ea typeface="Times New Roman" panose="02020603050405020304" pitchFamily="18" charset="0"/>
              </a:rPr>
              <a:t>Trích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Xúy</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Vân</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giả</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dại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nằm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vở</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chèo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nào</a:t>
            </a:r>
            <a:r>
              <a:rPr lang="en-US" sz="28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55" name="Rounded Rectangle 54"/>
          <p:cNvSpPr/>
          <p:nvPr/>
        </p:nvSpPr>
        <p:spPr>
          <a:xfrm>
            <a:off x="2238560" y="5937063"/>
            <a:ext cx="7702180" cy="82114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vi-VN" sz="2700" dirty="0">
                <a:solidFill>
                  <a:srgbClr val="0D0D0D"/>
                </a:solidFill>
                <a:latin typeface="Times New Roman" panose="02020603050405020304" pitchFamily="18" charset="0"/>
                <a:ea typeface="Times New Roman" panose="02020603050405020304" pitchFamily="18" charset="0"/>
              </a:rPr>
              <a:t>Xúy Vân giải quyết bi kịch đời mình bằng cách nào ?</a:t>
            </a:r>
            <a:endParaRPr lang="en-US" sz="2700" dirty="0">
              <a:effectLst/>
              <a:latin typeface="Times New Roman" panose="02020603050405020304" pitchFamily="18" charset="0"/>
              <a:ea typeface="Times New Roman" panose="02020603050405020304" pitchFamily="18" charset="0"/>
            </a:endParaRPr>
          </a:p>
        </p:txBody>
      </p:sp>
      <p:sp>
        <p:nvSpPr>
          <p:cNvPr id="56" name="Rounded Rectangle 55"/>
          <p:cNvSpPr/>
          <p:nvPr/>
        </p:nvSpPr>
        <p:spPr>
          <a:xfrm>
            <a:off x="2238560" y="5937063"/>
            <a:ext cx="7702180" cy="82114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en-US" sz="2800">
                <a:solidFill>
                  <a:srgbClr val="0D0D0D"/>
                </a:solidFill>
                <a:latin typeface="Times New Roman" panose="02020603050405020304" pitchFamily="18" charset="0"/>
                <a:ea typeface="Times New Roman" panose="02020603050405020304" pitchFamily="18" charset="0"/>
              </a:rPr>
              <a:t>Ước mơ, lí tưởng của Kim Nham là gì ?</a:t>
            </a:r>
            <a:endParaRPr lang="en-US" sz="2700" dirty="0">
              <a:effectLst/>
              <a:latin typeface="Times New Roman" panose="02020603050405020304" pitchFamily="18" charset="0"/>
              <a:ea typeface="Times New Roman" panose="02020603050405020304" pitchFamily="18" charset="0"/>
            </a:endParaRPr>
          </a:p>
        </p:txBody>
      </p:sp>
      <p:sp>
        <p:nvSpPr>
          <p:cNvPr id="57" name="Rounded Rectangle 56"/>
          <p:cNvSpPr/>
          <p:nvPr/>
        </p:nvSpPr>
        <p:spPr>
          <a:xfrm>
            <a:off x="2238560" y="5937063"/>
            <a:ext cx="7702180" cy="82114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vi-VN" sz="2800" dirty="0">
                <a:solidFill>
                  <a:srgbClr val="0D0D0D"/>
                </a:solidFill>
                <a:latin typeface="Times New Roman" panose="02020603050405020304" pitchFamily="18" charset="0"/>
                <a:ea typeface="Times New Roman" panose="02020603050405020304" pitchFamily="18" charset="0"/>
              </a:rPr>
              <a:t>Nhân vật Trần Phương có tính cách giống nhân vật nào trong Truyện Kiều ?</a:t>
            </a:r>
            <a:endParaRPr lang="en-US" sz="2400" dirty="0">
              <a:effectLst/>
              <a:latin typeface="Times New Roman" panose="02020603050405020304" pitchFamily="18" charset="0"/>
              <a:ea typeface="Times New Roman" panose="02020603050405020304" pitchFamily="18" charset="0"/>
            </a:endParaRPr>
          </a:p>
        </p:txBody>
      </p:sp>
      <p:sp>
        <p:nvSpPr>
          <p:cNvPr id="58" name="Rounded Rectangle 57"/>
          <p:cNvSpPr/>
          <p:nvPr/>
        </p:nvSpPr>
        <p:spPr>
          <a:xfrm>
            <a:off x="2238560" y="5937063"/>
            <a:ext cx="7702180" cy="82114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vi-VN" sz="2800" dirty="0">
                <a:solidFill>
                  <a:srgbClr val="0D0D0D"/>
                </a:solidFill>
                <a:latin typeface="Times New Roman" panose="02020603050405020304" pitchFamily="18" charset="0"/>
                <a:ea typeface="Times New Roman" panose="02020603050405020304" pitchFamily="18" charset="0"/>
              </a:rPr>
              <a:t>Từ chỗ giả điên</a:t>
            </a:r>
            <a:r>
              <a:rPr lang="en-US" sz="2800" dirty="0">
                <a:solidFill>
                  <a:srgbClr val="0D0D0D"/>
                </a:solidFill>
                <a:latin typeface="Times New Roman" panose="02020603050405020304" pitchFamily="18" charset="0"/>
                <a:ea typeface="Times New Roman" panose="02020603050405020304" pitchFamily="18" charset="0"/>
              </a:rPr>
              <a:t>,</a:t>
            </a:r>
            <a:r>
              <a:rPr lang="vi-VN" sz="2800" dirty="0">
                <a:solidFill>
                  <a:srgbClr val="0D0D0D"/>
                </a:solidFill>
                <a:latin typeface="Times New Roman" panose="02020603050405020304" pitchFamily="18" charset="0"/>
                <a:ea typeface="Times New Roman" panose="02020603050405020304" pitchFamily="18" charset="0"/>
              </a:rPr>
              <a:t> Xúy Vân đã rơi vào tình </a:t>
            </a:r>
            <a:r>
              <a:rPr lang="en-US" sz="2800" dirty="0">
                <a:solidFill>
                  <a:srgbClr val="0D0D0D"/>
                </a:solidFill>
                <a:latin typeface="Times New Roman" panose="02020603050405020304" pitchFamily="18" charset="0"/>
                <a:ea typeface="Times New Roman" panose="02020603050405020304" pitchFamily="18" charset="0"/>
              </a:rPr>
              <a:t>t</a:t>
            </a:r>
            <a:r>
              <a:rPr lang="vi-VN" sz="2800" dirty="0">
                <a:solidFill>
                  <a:srgbClr val="0D0D0D"/>
                </a:solidFill>
                <a:latin typeface="Times New Roman" panose="02020603050405020304" pitchFamily="18" charset="0"/>
                <a:ea typeface="Times New Roman" panose="02020603050405020304" pitchFamily="18" charset="0"/>
              </a:rPr>
              <a:t>rạng gì ?</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1"/>
                                        </p:tgtEl>
                                        <p:attrNameLst>
                                          <p:attrName>style.color</p:attrName>
                                        </p:attrNameLst>
                                      </p:cBhvr>
                                      <p:to>
                                        <p:clrVal>
                                          <a:schemeClr val="accent2"/>
                                        </p:clrVal>
                                      </p:to>
                                    </p:set>
                                    <p:set>
                                      <p:cBhvr>
                                        <p:cTn id="7" dur="500" fill="hold"/>
                                        <p:tgtEl>
                                          <p:spTgt spid="31"/>
                                        </p:tgtEl>
                                        <p:attrNameLst>
                                          <p:attrName>fillcolor</p:attrName>
                                        </p:attrNameLst>
                                      </p:cBhvr>
                                      <p:to>
                                        <p:clrVal>
                                          <a:schemeClr val="accent2"/>
                                        </p:clrVal>
                                      </p:to>
                                    </p:set>
                                    <p:set>
                                      <p:cBhvr>
                                        <p:cTn id="8" dur="500" fill="hold"/>
                                        <p:tgtEl>
                                          <p:spTgt spid="31"/>
                                        </p:tgtEl>
                                        <p:attrNameLst>
                                          <p:attrName>fill.type</p:attrName>
                                        </p:attrNameLst>
                                      </p:cBhvr>
                                      <p:to>
                                        <p:strVal val="solid"/>
                                      </p:to>
                                    </p:set>
                                  </p:childTnLst>
                                </p:cTn>
                              </p:par>
                              <p:par>
                                <p:cTn id="9" presetID="6" presetClass="entr" presetSubtype="16"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circle(in)">
                                      <p:cBhvr>
                                        <p:cTn id="11" dur="20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1" nodeType="clickEffect">
                                  <p:stCondLst>
                                    <p:cond delay="0"/>
                                  </p:stCondLst>
                                  <p:childTnLst>
                                    <p:animEffect transition="out" filter="fade">
                                      <p:cBhvr>
                                        <p:cTn id="15" dur="1000"/>
                                        <p:tgtEl>
                                          <p:spTgt spid="47"/>
                                        </p:tgtEl>
                                      </p:cBhvr>
                                    </p:animEffect>
                                    <p:anim calcmode="lin" valueType="num">
                                      <p:cBhvr>
                                        <p:cTn id="16" dur="1000"/>
                                        <p:tgtEl>
                                          <p:spTgt spid="47"/>
                                        </p:tgtEl>
                                        <p:attrNameLst>
                                          <p:attrName>ppt_x</p:attrName>
                                        </p:attrNameLst>
                                      </p:cBhvr>
                                      <p:tavLst>
                                        <p:tav tm="0">
                                          <p:val>
                                            <p:strVal val="ppt_x"/>
                                          </p:val>
                                        </p:tav>
                                        <p:tav tm="100000">
                                          <p:val>
                                            <p:strVal val="ppt_x"/>
                                          </p:val>
                                        </p:tav>
                                      </p:tavLst>
                                    </p:anim>
                                    <p:anim calcmode="lin" valueType="num">
                                      <p:cBhvr>
                                        <p:cTn id="17" dur="1000"/>
                                        <p:tgtEl>
                                          <p:spTgt spid="47"/>
                                        </p:tgtEl>
                                        <p:attrNameLst>
                                          <p:attrName>ppt_y</p:attrName>
                                        </p:attrNameLst>
                                      </p:cBhvr>
                                      <p:tavLst>
                                        <p:tav tm="0">
                                          <p:val>
                                            <p:strVal val="ppt_y"/>
                                          </p:val>
                                        </p:tav>
                                        <p:tav tm="100000">
                                          <p:val>
                                            <p:strVal val="ppt_y+.1"/>
                                          </p:val>
                                        </p:tav>
                                      </p:tavLst>
                                    </p:anim>
                                    <p:set>
                                      <p:cBhvr>
                                        <p:cTn id="18" dur="1" fill="hold">
                                          <p:stCondLst>
                                            <p:cond delay="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9" restart="whenNotActive" fill="hold" evtFilter="cancelBubble" nodeType="interactiveSeq">
                <p:stCondLst>
                  <p:cond evt="onClick" delay="0">
                    <p:tgtEl>
                      <p:spTgt spid="32"/>
                    </p:tgtEl>
                  </p:cond>
                </p:stCondLst>
                <p:endSync evt="end" delay="0">
                  <p:rtn val="all"/>
                </p:endSync>
                <p:childTnLst>
                  <p:par>
                    <p:cTn id="20" fill="hold">
                      <p:stCondLst>
                        <p:cond delay="0"/>
                      </p:stCondLst>
                      <p:childTnLst>
                        <p:par>
                          <p:cTn id="21" fill="hold">
                            <p:stCondLst>
                              <p:cond delay="0"/>
                            </p:stCondLst>
                            <p:childTnLst>
                              <p:par>
                                <p:cTn id="22" presetID="16" presetClass="emph" presetSubtype="0" fill="hold" grpId="0" nodeType="clickEffect">
                                  <p:stCondLst>
                                    <p:cond delay="0"/>
                                  </p:stCondLst>
                                  <p:iterate type="lt">
                                    <p:tmPct val="4000"/>
                                  </p:iterate>
                                  <p:childTnLst>
                                    <p:set>
                                      <p:cBhvr override="childStyle">
                                        <p:cTn id="23" dur="500" fill="hold"/>
                                        <p:tgtEl>
                                          <p:spTgt spid="32"/>
                                        </p:tgtEl>
                                        <p:attrNameLst>
                                          <p:attrName>style.color</p:attrName>
                                        </p:attrNameLst>
                                      </p:cBhvr>
                                      <p:to>
                                        <p:clrVal>
                                          <a:schemeClr val="accent2"/>
                                        </p:clrVal>
                                      </p:to>
                                    </p:set>
                                    <p:set>
                                      <p:cBhvr>
                                        <p:cTn id="24" dur="500" fill="hold"/>
                                        <p:tgtEl>
                                          <p:spTgt spid="32"/>
                                        </p:tgtEl>
                                        <p:attrNameLst>
                                          <p:attrName>fillcolor</p:attrName>
                                        </p:attrNameLst>
                                      </p:cBhvr>
                                      <p:to>
                                        <p:clrVal>
                                          <a:schemeClr val="accent2"/>
                                        </p:clrVal>
                                      </p:to>
                                    </p:set>
                                    <p:set>
                                      <p:cBhvr>
                                        <p:cTn id="25" dur="500" fill="hold"/>
                                        <p:tgtEl>
                                          <p:spTgt spid="32"/>
                                        </p:tgtEl>
                                        <p:attrNameLst>
                                          <p:attrName>fill.type</p:attrName>
                                        </p:attrNameLst>
                                      </p:cBhvr>
                                      <p:to>
                                        <p:strVal val="solid"/>
                                      </p:to>
                                    </p:set>
                                  </p:childTnLst>
                                </p:cTn>
                              </p:par>
                              <p:par>
                                <p:cTn id="26" presetID="6" presetClass="entr" presetSubtype="16"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circle(in)">
                                      <p:cBhvr>
                                        <p:cTn id="28" dur="20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48"/>
                                        </p:tgtEl>
                                      </p:cBhvr>
                                    </p:animEffect>
                                    <p:anim calcmode="lin" valueType="num">
                                      <p:cBhvr>
                                        <p:cTn id="33" dur="1000"/>
                                        <p:tgtEl>
                                          <p:spTgt spid="48"/>
                                        </p:tgtEl>
                                        <p:attrNameLst>
                                          <p:attrName>ppt_x</p:attrName>
                                        </p:attrNameLst>
                                      </p:cBhvr>
                                      <p:tavLst>
                                        <p:tav tm="0">
                                          <p:val>
                                            <p:strVal val="ppt_x"/>
                                          </p:val>
                                        </p:tav>
                                        <p:tav tm="100000">
                                          <p:val>
                                            <p:strVal val="ppt_x"/>
                                          </p:val>
                                        </p:tav>
                                      </p:tavLst>
                                    </p:anim>
                                    <p:anim calcmode="lin" valueType="num">
                                      <p:cBhvr>
                                        <p:cTn id="34" dur="1000"/>
                                        <p:tgtEl>
                                          <p:spTgt spid="48"/>
                                        </p:tgtEl>
                                        <p:attrNameLst>
                                          <p:attrName>ppt_y</p:attrName>
                                        </p:attrNameLst>
                                      </p:cBhvr>
                                      <p:tavLst>
                                        <p:tav tm="0">
                                          <p:val>
                                            <p:strVal val="ppt_y"/>
                                          </p:val>
                                        </p:tav>
                                        <p:tav tm="100000">
                                          <p:val>
                                            <p:strVal val="ppt_y+.1"/>
                                          </p:val>
                                        </p:tav>
                                      </p:tavLst>
                                    </p:anim>
                                    <p:set>
                                      <p:cBhvr>
                                        <p:cTn id="35" dur="1" fill="hold">
                                          <p:stCondLst>
                                            <p:cond delay="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6" restart="whenNotActive" fill="hold" evtFilter="cancelBubble" nodeType="interactiveSeq">
                <p:stCondLst>
                  <p:cond evt="onClick" delay="0">
                    <p:tgtEl>
                      <p:spTgt spid="36"/>
                    </p:tgtEl>
                  </p:cond>
                </p:stCondLst>
                <p:endSync evt="end" delay="0">
                  <p:rtn val="all"/>
                </p:endSync>
                <p:childTnLst>
                  <p:par>
                    <p:cTn id="37" fill="hold">
                      <p:stCondLst>
                        <p:cond delay="0"/>
                      </p:stCondLst>
                      <p:childTnLst>
                        <p:par>
                          <p:cTn id="38" fill="hold">
                            <p:stCondLst>
                              <p:cond delay="0"/>
                            </p:stCondLst>
                            <p:childTnLst>
                              <p:par>
                                <p:cTn id="39" presetID="16" presetClass="emph" presetSubtype="0" fill="hold" grpId="0" nodeType="clickEffect">
                                  <p:stCondLst>
                                    <p:cond delay="0"/>
                                  </p:stCondLst>
                                  <p:iterate type="lt">
                                    <p:tmPct val="4000"/>
                                  </p:iterate>
                                  <p:childTnLst>
                                    <p:set>
                                      <p:cBhvr override="childStyle">
                                        <p:cTn id="40" dur="500" fill="hold"/>
                                        <p:tgtEl>
                                          <p:spTgt spid="36"/>
                                        </p:tgtEl>
                                        <p:attrNameLst>
                                          <p:attrName>style.color</p:attrName>
                                        </p:attrNameLst>
                                      </p:cBhvr>
                                      <p:to>
                                        <p:clrVal>
                                          <a:schemeClr val="accent2"/>
                                        </p:clrVal>
                                      </p:to>
                                    </p:set>
                                    <p:set>
                                      <p:cBhvr>
                                        <p:cTn id="41" dur="500" fill="hold"/>
                                        <p:tgtEl>
                                          <p:spTgt spid="36"/>
                                        </p:tgtEl>
                                        <p:attrNameLst>
                                          <p:attrName>fillcolor</p:attrName>
                                        </p:attrNameLst>
                                      </p:cBhvr>
                                      <p:to>
                                        <p:clrVal>
                                          <a:schemeClr val="accent2"/>
                                        </p:clrVal>
                                      </p:to>
                                    </p:set>
                                    <p:set>
                                      <p:cBhvr>
                                        <p:cTn id="42" dur="500" fill="hold"/>
                                        <p:tgtEl>
                                          <p:spTgt spid="36"/>
                                        </p:tgtEl>
                                        <p:attrNameLst>
                                          <p:attrName>fill.type</p:attrName>
                                        </p:attrNameLst>
                                      </p:cBhvr>
                                      <p:to>
                                        <p:strVal val="solid"/>
                                      </p:to>
                                    </p:set>
                                  </p:childTnLst>
                                </p:cTn>
                              </p:par>
                              <p:par>
                                <p:cTn id="43" presetID="6" presetClass="entr" presetSubtype="16"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circle(in)">
                                      <p:cBhvr>
                                        <p:cTn id="45" dur="20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grpId="1" nodeType="clickEffect">
                                  <p:stCondLst>
                                    <p:cond delay="0"/>
                                  </p:stCondLst>
                                  <p:childTnLst>
                                    <p:animEffect transition="out" filter="fade">
                                      <p:cBhvr>
                                        <p:cTn id="49" dur="1000"/>
                                        <p:tgtEl>
                                          <p:spTgt spid="49"/>
                                        </p:tgtEl>
                                      </p:cBhvr>
                                    </p:animEffect>
                                    <p:anim calcmode="lin" valueType="num">
                                      <p:cBhvr>
                                        <p:cTn id="50" dur="1000"/>
                                        <p:tgtEl>
                                          <p:spTgt spid="49"/>
                                        </p:tgtEl>
                                        <p:attrNameLst>
                                          <p:attrName>ppt_x</p:attrName>
                                        </p:attrNameLst>
                                      </p:cBhvr>
                                      <p:tavLst>
                                        <p:tav tm="0">
                                          <p:val>
                                            <p:strVal val="ppt_x"/>
                                          </p:val>
                                        </p:tav>
                                        <p:tav tm="100000">
                                          <p:val>
                                            <p:strVal val="ppt_x"/>
                                          </p:val>
                                        </p:tav>
                                      </p:tavLst>
                                    </p:anim>
                                    <p:anim calcmode="lin" valueType="num">
                                      <p:cBhvr>
                                        <p:cTn id="51" dur="1000"/>
                                        <p:tgtEl>
                                          <p:spTgt spid="49"/>
                                        </p:tgtEl>
                                        <p:attrNameLst>
                                          <p:attrName>ppt_y</p:attrName>
                                        </p:attrNameLst>
                                      </p:cBhvr>
                                      <p:tavLst>
                                        <p:tav tm="0">
                                          <p:val>
                                            <p:strVal val="ppt_y"/>
                                          </p:val>
                                        </p:tav>
                                        <p:tav tm="100000">
                                          <p:val>
                                            <p:strVal val="ppt_y+.1"/>
                                          </p:val>
                                        </p:tav>
                                      </p:tavLst>
                                    </p:anim>
                                    <p:set>
                                      <p:cBhvr>
                                        <p:cTn id="52" dur="1" fill="hold">
                                          <p:stCondLst>
                                            <p:cond delay="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3" restart="whenNotActive" fill="hold" evtFilter="cancelBubble" nodeType="interactiveSeq">
                <p:stCondLst>
                  <p:cond evt="onClick" delay="0">
                    <p:tgtEl>
                      <p:spTgt spid="34"/>
                    </p:tgtEl>
                  </p:cond>
                </p:stCondLst>
                <p:endSync evt="end" delay="0">
                  <p:rtn val="all"/>
                </p:endSync>
                <p:childTnLst>
                  <p:par>
                    <p:cTn id="54" fill="hold">
                      <p:stCondLst>
                        <p:cond delay="0"/>
                      </p:stCondLst>
                      <p:childTnLst>
                        <p:par>
                          <p:cTn id="55" fill="hold">
                            <p:stCondLst>
                              <p:cond delay="0"/>
                            </p:stCondLst>
                            <p:childTnLst>
                              <p:par>
                                <p:cTn id="56" presetID="16" presetClass="emph" presetSubtype="0" fill="hold" grpId="0" nodeType="clickEffect">
                                  <p:stCondLst>
                                    <p:cond delay="0"/>
                                  </p:stCondLst>
                                  <p:iterate type="lt">
                                    <p:tmPct val="4000"/>
                                  </p:iterate>
                                  <p:childTnLst>
                                    <p:set>
                                      <p:cBhvr override="childStyle">
                                        <p:cTn id="57" dur="500" fill="hold"/>
                                        <p:tgtEl>
                                          <p:spTgt spid="34"/>
                                        </p:tgtEl>
                                        <p:attrNameLst>
                                          <p:attrName>style.color</p:attrName>
                                        </p:attrNameLst>
                                      </p:cBhvr>
                                      <p:to>
                                        <p:clrVal>
                                          <a:schemeClr val="accent2"/>
                                        </p:clrVal>
                                      </p:to>
                                    </p:set>
                                    <p:set>
                                      <p:cBhvr>
                                        <p:cTn id="58" dur="500" fill="hold"/>
                                        <p:tgtEl>
                                          <p:spTgt spid="34"/>
                                        </p:tgtEl>
                                        <p:attrNameLst>
                                          <p:attrName>fillcolor</p:attrName>
                                        </p:attrNameLst>
                                      </p:cBhvr>
                                      <p:to>
                                        <p:clrVal>
                                          <a:schemeClr val="accent2"/>
                                        </p:clrVal>
                                      </p:to>
                                    </p:set>
                                    <p:set>
                                      <p:cBhvr>
                                        <p:cTn id="59" dur="500" fill="hold"/>
                                        <p:tgtEl>
                                          <p:spTgt spid="34"/>
                                        </p:tgtEl>
                                        <p:attrNameLst>
                                          <p:attrName>fill.type</p:attrName>
                                        </p:attrNameLst>
                                      </p:cBhvr>
                                      <p:to>
                                        <p:strVal val="solid"/>
                                      </p:to>
                                    </p:set>
                                  </p:childTnLst>
                                </p:cTn>
                              </p:par>
                              <p:par>
                                <p:cTn id="60" presetID="6" presetClass="entr" presetSubtype="16"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circle(in)">
                                      <p:cBhvr>
                                        <p:cTn id="62" dur="20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xit" presetSubtype="0" fill="hold" grpId="1" nodeType="clickEffect">
                                  <p:stCondLst>
                                    <p:cond delay="0"/>
                                  </p:stCondLst>
                                  <p:childTnLst>
                                    <p:animEffect transition="out" filter="fade">
                                      <p:cBhvr>
                                        <p:cTn id="66" dur="1000"/>
                                        <p:tgtEl>
                                          <p:spTgt spid="50"/>
                                        </p:tgtEl>
                                      </p:cBhvr>
                                    </p:animEffect>
                                    <p:anim calcmode="lin" valueType="num">
                                      <p:cBhvr>
                                        <p:cTn id="67" dur="1000"/>
                                        <p:tgtEl>
                                          <p:spTgt spid="50"/>
                                        </p:tgtEl>
                                        <p:attrNameLst>
                                          <p:attrName>ppt_x</p:attrName>
                                        </p:attrNameLst>
                                      </p:cBhvr>
                                      <p:tavLst>
                                        <p:tav tm="0">
                                          <p:val>
                                            <p:strVal val="ppt_x"/>
                                          </p:val>
                                        </p:tav>
                                        <p:tav tm="100000">
                                          <p:val>
                                            <p:strVal val="ppt_x"/>
                                          </p:val>
                                        </p:tav>
                                      </p:tavLst>
                                    </p:anim>
                                    <p:anim calcmode="lin" valueType="num">
                                      <p:cBhvr>
                                        <p:cTn id="68" dur="1000"/>
                                        <p:tgtEl>
                                          <p:spTgt spid="50"/>
                                        </p:tgtEl>
                                        <p:attrNameLst>
                                          <p:attrName>ppt_y</p:attrName>
                                        </p:attrNameLst>
                                      </p:cBhvr>
                                      <p:tavLst>
                                        <p:tav tm="0">
                                          <p:val>
                                            <p:strVal val="ppt_y"/>
                                          </p:val>
                                        </p:tav>
                                        <p:tav tm="100000">
                                          <p:val>
                                            <p:strVal val="ppt_y+.1"/>
                                          </p:val>
                                        </p:tav>
                                      </p:tavLst>
                                    </p:anim>
                                    <p:set>
                                      <p:cBhvr>
                                        <p:cTn id="69" dur="1" fill="hold">
                                          <p:stCondLst>
                                            <p:cond delay="9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16" presetClass="emph" presetSubtype="0" fill="hold" grpId="0" nodeType="clickEffect">
                                  <p:stCondLst>
                                    <p:cond delay="0"/>
                                  </p:stCondLst>
                                  <p:iterate type="lt">
                                    <p:tmPct val="4000"/>
                                  </p:iterate>
                                  <p:childTnLst>
                                    <p:set>
                                      <p:cBhvr override="childStyle">
                                        <p:cTn id="74" dur="500" fill="hold"/>
                                        <p:tgtEl>
                                          <p:spTgt spid="33"/>
                                        </p:tgtEl>
                                        <p:attrNameLst>
                                          <p:attrName>style.color</p:attrName>
                                        </p:attrNameLst>
                                      </p:cBhvr>
                                      <p:to>
                                        <p:clrVal>
                                          <a:schemeClr val="accent2"/>
                                        </p:clrVal>
                                      </p:to>
                                    </p:set>
                                    <p:set>
                                      <p:cBhvr>
                                        <p:cTn id="75" dur="500" fill="hold"/>
                                        <p:tgtEl>
                                          <p:spTgt spid="33"/>
                                        </p:tgtEl>
                                        <p:attrNameLst>
                                          <p:attrName>fillcolor</p:attrName>
                                        </p:attrNameLst>
                                      </p:cBhvr>
                                      <p:to>
                                        <p:clrVal>
                                          <a:schemeClr val="accent2"/>
                                        </p:clrVal>
                                      </p:to>
                                    </p:set>
                                    <p:set>
                                      <p:cBhvr>
                                        <p:cTn id="76" dur="500" fill="hold"/>
                                        <p:tgtEl>
                                          <p:spTgt spid="33"/>
                                        </p:tgtEl>
                                        <p:attrNameLst>
                                          <p:attrName>fill.type</p:attrName>
                                        </p:attrNameLst>
                                      </p:cBhvr>
                                      <p:to>
                                        <p:strVal val="solid"/>
                                      </p:to>
                                    </p:set>
                                  </p:childTnLst>
                                </p:cTn>
                              </p:par>
                              <p:par>
                                <p:cTn id="77" presetID="6" presetClass="entr" presetSubtype="16"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circle(in)">
                                      <p:cBhvr>
                                        <p:cTn id="79" dur="2000"/>
                                        <p:tgtEl>
                                          <p:spTgt spid="5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xit" presetSubtype="0" fill="hold" grpId="1" nodeType="clickEffect">
                                  <p:stCondLst>
                                    <p:cond delay="0"/>
                                  </p:stCondLst>
                                  <p:childTnLst>
                                    <p:animEffect transition="out" filter="fade">
                                      <p:cBhvr>
                                        <p:cTn id="83" dur="1000"/>
                                        <p:tgtEl>
                                          <p:spTgt spid="51"/>
                                        </p:tgtEl>
                                      </p:cBhvr>
                                    </p:animEffect>
                                    <p:anim calcmode="lin" valueType="num">
                                      <p:cBhvr>
                                        <p:cTn id="84" dur="1000"/>
                                        <p:tgtEl>
                                          <p:spTgt spid="51"/>
                                        </p:tgtEl>
                                        <p:attrNameLst>
                                          <p:attrName>ppt_x</p:attrName>
                                        </p:attrNameLst>
                                      </p:cBhvr>
                                      <p:tavLst>
                                        <p:tav tm="0">
                                          <p:val>
                                            <p:strVal val="ppt_x"/>
                                          </p:val>
                                        </p:tav>
                                        <p:tav tm="100000">
                                          <p:val>
                                            <p:strVal val="ppt_x"/>
                                          </p:val>
                                        </p:tav>
                                      </p:tavLst>
                                    </p:anim>
                                    <p:anim calcmode="lin" valueType="num">
                                      <p:cBhvr>
                                        <p:cTn id="85" dur="1000"/>
                                        <p:tgtEl>
                                          <p:spTgt spid="51"/>
                                        </p:tgtEl>
                                        <p:attrNameLst>
                                          <p:attrName>ppt_y</p:attrName>
                                        </p:attrNameLst>
                                      </p:cBhvr>
                                      <p:tavLst>
                                        <p:tav tm="0">
                                          <p:val>
                                            <p:strVal val="ppt_y"/>
                                          </p:val>
                                        </p:tav>
                                        <p:tav tm="100000">
                                          <p:val>
                                            <p:strVal val="ppt_y+.1"/>
                                          </p:val>
                                        </p:tav>
                                      </p:tavLst>
                                    </p:anim>
                                    <p:set>
                                      <p:cBhvr>
                                        <p:cTn id="86" dur="1" fill="hold">
                                          <p:stCondLst>
                                            <p:cond delay="9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7" restart="whenNotActive" fill="hold" evtFilter="cancelBubble" nodeType="interactiveSeq">
                <p:stCondLst>
                  <p:cond evt="onClick" delay="0">
                    <p:tgtEl>
                      <p:spTgt spid="35"/>
                    </p:tgtEl>
                  </p:cond>
                </p:stCondLst>
                <p:endSync evt="end" delay="0">
                  <p:rtn val="all"/>
                </p:endSync>
                <p:childTnLst>
                  <p:par>
                    <p:cTn id="88" fill="hold">
                      <p:stCondLst>
                        <p:cond delay="0"/>
                      </p:stCondLst>
                      <p:childTnLst>
                        <p:par>
                          <p:cTn id="89" fill="hold">
                            <p:stCondLst>
                              <p:cond delay="0"/>
                            </p:stCondLst>
                            <p:childTnLst>
                              <p:par>
                                <p:cTn id="90" presetID="16" presetClass="emph" presetSubtype="0" fill="hold" grpId="0" nodeType="clickEffect">
                                  <p:stCondLst>
                                    <p:cond delay="0"/>
                                  </p:stCondLst>
                                  <p:iterate type="lt">
                                    <p:tmPct val="4000"/>
                                  </p:iterate>
                                  <p:childTnLst>
                                    <p:set>
                                      <p:cBhvr override="childStyle">
                                        <p:cTn id="91" dur="500" fill="hold"/>
                                        <p:tgtEl>
                                          <p:spTgt spid="35"/>
                                        </p:tgtEl>
                                        <p:attrNameLst>
                                          <p:attrName>style.color</p:attrName>
                                        </p:attrNameLst>
                                      </p:cBhvr>
                                      <p:to>
                                        <p:clrVal>
                                          <a:schemeClr val="accent2"/>
                                        </p:clrVal>
                                      </p:to>
                                    </p:set>
                                    <p:set>
                                      <p:cBhvr>
                                        <p:cTn id="92" dur="500" fill="hold"/>
                                        <p:tgtEl>
                                          <p:spTgt spid="35"/>
                                        </p:tgtEl>
                                        <p:attrNameLst>
                                          <p:attrName>fillcolor</p:attrName>
                                        </p:attrNameLst>
                                      </p:cBhvr>
                                      <p:to>
                                        <p:clrVal>
                                          <a:schemeClr val="accent2"/>
                                        </p:clrVal>
                                      </p:to>
                                    </p:set>
                                    <p:set>
                                      <p:cBhvr>
                                        <p:cTn id="93" dur="500" fill="hold"/>
                                        <p:tgtEl>
                                          <p:spTgt spid="35"/>
                                        </p:tgtEl>
                                        <p:attrNameLst>
                                          <p:attrName>fill.type</p:attrName>
                                        </p:attrNameLst>
                                      </p:cBhvr>
                                      <p:to>
                                        <p:strVal val="solid"/>
                                      </p:to>
                                    </p:set>
                                  </p:childTnLst>
                                </p:cTn>
                              </p:par>
                              <p:par>
                                <p:cTn id="94" presetID="6" presetClass="entr" presetSubtype="16"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circle(in)">
                                      <p:cBhvr>
                                        <p:cTn id="96" dur="2000"/>
                                        <p:tgtEl>
                                          <p:spTgt spid="52"/>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xit" presetSubtype="0" fill="hold" grpId="1" nodeType="clickEffect">
                                  <p:stCondLst>
                                    <p:cond delay="0"/>
                                  </p:stCondLst>
                                  <p:childTnLst>
                                    <p:animEffect transition="out" filter="fade">
                                      <p:cBhvr>
                                        <p:cTn id="100" dur="1000"/>
                                        <p:tgtEl>
                                          <p:spTgt spid="52"/>
                                        </p:tgtEl>
                                      </p:cBhvr>
                                    </p:animEffect>
                                    <p:anim calcmode="lin" valueType="num">
                                      <p:cBhvr>
                                        <p:cTn id="101" dur="1000"/>
                                        <p:tgtEl>
                                          <p:spTgt spid="52"/>
                                        </p:tgtEl>
                                        <p:attrNameLst>
                                          <p:attrName>ppt_x</p:attrName>
                                        </p:attrNameLst>
                                      </p:cBhvr>
                                      <p:tavLst>
                                        <p:tav tm="0">
                                          <p:val>
                                            <p:strVal val="ppt_x"/>
                                          </p:val>
                                        </p:tav>
                                        <p:tav tm="100000">
                                          <p:val>
                                            <p:strVal val="ppt_x"/>
                                          </p:val>
                                        </p:tav>
                                      </p:tavLst>
                                    </p:anim>
                                    <p:anim calcmode="lin" valueType="num">
                                      <p:cBhvr>
                                        <p:cTn id="102" dur="1000"/>
                                        <p:tgtEl>
                                          <p:spTgt spid="52"/>
                                        </p:tgtEl>
                                        <p:attrNameLst>
                                          <p:attrName>ppt_y</p:attrName>
                                        </p:attrNameLst>
                                      </p:cBhvr>
                                      <p:tavLst>
                                        <p:tav tm="0">
                                          <p:val>
                                            <p:strVal val="ppt_y"/>
                                          </p:val>
                                        </p:tav>
                                        <p:tav tm="100000">
                                          <p:val>
                                            <p:strVal val="ppt_y+.1"/>
                                          </p:val>
                                        </p:tav>
                                      </p:tavLst>
                                    </p:anim>
                                    <p:set>
                                      <p:cBhvr>
                                        <p:cTn id="103" dur="1" fill="hold">
                                          <p:stCondLst>
                                            <p:cond delay="9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4" restart="whenNotActive" fill="hold" evtFilter="cancelBubble" nodeType="interactiveSeq">
                <p:stCondLst>
                  <p:cond evt="onClick" delay="0">
                    <p:tgtEl>
                      <p:spTgt spid="37"/>
                    </p:tgtEl>
                  </p:cond>
                </p:stCondLst>
                <p:endSync evt="end" delay="0">
                  <p:rtn val="all"/>
                </p:endSync>
                <p:childTnLst>
                  <p:par>
                    <p:cTn id="105" fill="hold">
                      <p:stCondLst>
                        <p:cond delay="0"/>
                      </p:stCondLst>
                      <p:childTnLst>
                        <p:par>
                          <p:cTn id="106" fill="hold">
                            <p:stCondLst>
                              <p:cond delay="0"/>
                            </p:stCondLst>
                            <p:childTnLst>
                              <p:par>
                                <p:cTn id="107" presetID="16" presetClass="emph" presetSubtype="0" fill="hold" grpId="0" nodeType="clickEffect">
                                  <p:stCondLst>
                                    <p:cond delay="0"/>
                                  </p:stCondLst>
                                  <p:iterate type="lt">
                                    <p:tmPct val="4000"/>
                                  </p:iterate>
                                  <p:childTnLst>
                                    <p:set>
                                      <p:cBhvr override="childStyle">
                                        <p:cTn id="108" dur="500" fill="hold"/>
                                        <p:tgtEl>
                                          <p:spTgt spid="37"/>
                                        </p:tgtEl>
                                        <p:attrNameLst>
                                          <p:attrName>style.color</p:attrName>
                                        </p:attrNameLst>
                                      </p:cBhvr>
                                      <p:to>
                                        <p:clrVal>
                                          <a:schemeClr val="accent2"/>
                                        </p:clrVal>
                                      </p:to>
                                    </p:set>
                                    <p:set>
                                      <p:cBhvr>
                                        <p:cTn id="109" dur="500" fill="hold"/>
                                        <p:tgtEl>
                                          <p:spTgt spid="37"/>
                                        </p:tgtEl>
                                        <p:attrNameLst>
                                          <p:attrName>fillcolor</p:attrName>
                                        </p:attrNameLst>
                                      </p:cBhvr>
                                      <p:to>
                                        <p:clrVal>
                                          <a:schemeClr val="accent2"/>
                                        </p:clrVal>
                                      </p:to>
                                    </p:set>
                                    <p:set>
                                      <p:cBhvr>
                                        <p:cTn id="110" dur="500" fill="hold"/>
                                        <p:tgtEl>
                                          <p:spTgt spid="37"/>
                                        </p:tgtEl>
                                        <p:attrNameLst>
                                          <p:attrName>fill.type</p:attrName>
                                        </p:attrNameLst>
                                      </p:cBhvr>
                                      <p:to>
                                        <p:strVal val="solid"/>
                                      </p:to>
                                    </p:set>
                                  </p:childTnLst>
                                </p:cTn>
                              </p:par>
                              <p:par>
                                <p:cTn id="111" presetID="6" presetClass="entr" presetSubtype="16" fill="hold" grpId="0" nodeType="with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circle(in)">
                                      <p:cBhvr>
                                        <p:cTn id="113" dur="2000"/>
                                        <p:tgtEl>
                                          <p:spTgt spid="53"/>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exit" presetSubtype="0" fill="hold" grpId="1" nodeType="clickEffect">
                                  <p:stCondLst>
                                    <p:cond delay="0"/>
                                  </p:stCondLst>
                                  <p:childTnLst>
                                    <p:animEffect transition="out" filter="fade">
                                      <p:cBhvr>
                                        <p:cTn id="117" dur="1000"/>
                                        <p:tgtEl>
                                          <p:spTgt spid="53"/>
                                        </p:tgtEl>
                                      </p:cBhvr>
                                    </p:animEffect>
                                    <p:anim calcmode="lin" valueType="num">
                                      <p:cBhvr>
                                        <p:cTn id="118" dur="1000"/>
                                        <p:tgtEl>
                                          <p:spTgt spid="53"/>
                                        </p:tgtEl>
                                        <p:attrNameLst>
                                          <p:attrName>ppt_x</p:attrName>
                                        </p:attrNameLst>
                                      </p:cBhvr>
                                      <p:tavLst>
                                        <p:tav tm="0">
                                          <p:val>
                                            <p:strVal val="ppt_x"/>
                                          </p:val>
                                        </p:tav>
                                        <p:tav tm="100000">
                                          <p:val>
                                            <p:strVal val="ppt_x"/>
                                          </p:val>
                                        </p:tav>
                                      </p:tavLst>
                                    </p:anim>
                                    <p:anim calcmode="lin" valueType="num">
                                      <p:cBhvr>
                                        <p:cTn id="119" dur="1000"/>
                                        <p:tgtEl>
                                          <p:spTgt spid="53"/>
                                        </p:tgtEl>
                                        <p:attrNameLst>
                                          <p:attrName>ppt_y</p:attrName>
                                        </p:attrNameLst>
                                      </p:cBhvr>
                                      <p:tavLst>
                                        <p:tav tm="0">
                                          <p:val>
                                            <p:strVal val="ppt_y"/>
                                          </p:val>
                                        </p:tav>
                                        <p:tav tm="100000">
                                          <p:val>
                                            <p:strVal val="ppt_y+.1"/>
                                          </p:val>
                                        </p:tav>
                                      </p:tavLst>
                                    </p:anim>
                                    <p:set>
                                      <p:cBhvr>
                                        <p:cTn id="120" dur="1" fill="hold">
                                          <p:stCondLst>
                                            <p:cond delay="9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1" restart="whenNotActive" fill="hold" evtFilter="cancelBubble" nodeType="interactiveSeq">
                <p:stCondLst>
                  <p:cond evt="onClick" delay="0">
                    <p:tgtEl>
                      <p:spTgt spid="38"/>
                    </p:tgtEl>
                  </p:cond>
                </p:stCondLst>
                <p:endSync evt="end" delay="0">
                  <p:rtn val="all"/>
                </p:endSync>
                <p:childTnLst>
                  <p:par>
                    <p:cTn id="122" fill="hold">
                      <p:stCondLst>
                        <p:cond delay="0"/>
                      </p:stCondLst>
                      <p:childTnLst>
                        <p:par>
                          <p:cTn id="123" fill="hold">
                            <p:stCondLst>
                              <p:cond delay="0"/>
                            </p:stCondLst>
                            <p:childTnLst>
                              <p:par>
                                <p:cTn id="124" presetID="16" presetClass="emph" presetSubtype="0" fill="hold" grpId="0" nodeType="clickEffect">
                                  <p:stCondLst>
                                    <p:cond delay="0"/>
                                  </p:stCondLst>
                                  <p:iterate type="lt">
                                    <p:tmPct val="4000"/>
                                  </p:iterate>
                                  <p:childTnLst>
                                    <p:set>
                                      <p:cBhvr override="childStyle">
                                        <p:cTn id="125" dur="500" fill="hold"/>
                                        <p:tgtEl>
                                          <p:spTgt spid="38"/>
                                        </p:tgtEl>
                                        <p:attrNameLst>
                                          <p:attrName>style.color</p:attrName>
                                        </p:attrNameLst>
                                      </p:cBhvr>
                                      <p:to>
                                        <p:clrVal>
                                          <a:schemeClr val="accent2"/>
                                        </p:clrVal>
                                      </p:to>
                                    </p:set>
                                    <p:set>
                                      <p:cBhvr>
                                        <p:cTn id="126" dur="500" fill="hold"/>
                                        <p:tgtEl>
                                          <p:spTgt spid="38"/>
                                        </p:tgtEl>
                                        <p:attrNameLst>
                                          <p:attrName>fillcolor</p:attrName>
                                        </p:attrNameLst>
                                      </p:cBhvr>
                                      <p:to>
                                        <p:clrVal>
                                          <a:schemeClr val="accent2"/>
                                        </p:clrVal>
                                      </p:to>
                                    </p:set>
                                    <p:set>
                                      <p:cBhvr>
                                        <p:cTn id="127" dur="500" fill="hold"/>
                                        <p:tgtEl>
                                          <p:spTgt spid="38"/>
                                        </p:tgtEl>
                                        <p:attrNameLst>
                                          <p:attrName>fill.type</p:attrName>
                                        </p:attrNameLst>
                                      </p:cBhvr>
                                      <p:to>
                                        <p:strVal val="solid"/>
                                      </p:to>
                                    </p:set>
                                  </p:childTnLst>
                                </p:cTn>
                              </p:par>
                              <p:par>
                                <p:cTn id="128" presetID="6" presetClass="entr" presetSubtype="16" fill="hold" grpId="0" nodeType="with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circle(in)">
                                      <p:cBhvr>
                                        <p:cTn id="130" dur="2000"/>
                                        <p:tgtEl>
                                          <p:spTgt spid="54"/>
                                        </p:tgtEl>
                                      </p:cBhvr>
                                    </p:animEffect>
                                  </p:childTnLst>
                                </p:cTn>
                              </p:par>
                            </p:childTnLst>
                          </p:cTn>
                        </p:par>
                      </p:childTnLst>
                    </p:cTn>
                  </p:par>
                  <p:par>
                    <p:cTn id="131" fill="hold">
                      <p:stCondLst>
                        <p:cond delay="indefinite"/>
                      </p:stCondLst>
                      <p:childTnLst>
                        <p:par>
                          <p:cTn id="132" fill="hold">
                            <p:stCondLst>
                              <p:cond delay="0"/>
                            </p:stCondLst>
                            <p:childTnLst>
                              <p:par>
                                <p:cTn id="133" presetID="42" presetClass="exit" presetSubtype="0" fill="hold" grpId="1" nodeType="clickEffect">
                                  <p:stCondLst>
                                    <p:cond delay="0"/>
                                  </p:stCondLst>
                                  <p:childTnLst>
                                    <p:animEffect transition="out" filter="fade">
                                      <p:cBhvr>
                                        <p:cTn id="134" dur="1000"/>
                                        <p:tgtEl>
                                          <p:spTgt spid="54"/>
                                        </p:tgtEl>
                                      </p:cBhvr>
                                    </p:animEffect>
                                    <p:anim calcmode="lin" valueType="num">
                                      <p:cBhvr>
                                        <p:cTn id="135" dur="1000"/>
                                        <p:tgtEl>
                                          <p:spTgt spid="54"/>
                                        </p:tgtEl>
                                        <p:attrNameLst>
                                          <p:attrName>ppt_x</p:attrName>
                                        </p:attrNameLst>
                                      </p:cBhvr>
                                      <p:tavLst>
                                        <p:tav tm="0">
                                          <p:val>
                                            <p:strVal val="ppt_x"/>
                                          </p:val>
                                        </p:tav>
                                        <p:tav tm="100000">
                                          <p:val>
                                            <p:strVal val="ppt_x"/>
                                          </p:val>
                                        </p:tav>
                                      </p:tavLst>
                                    </p:anim>
                                    <p:anim calcmode="lin" valueType="num">
                                      <p:cBhvr>
                                        <p:cTn id="136" dur="1000"/>
                                        <p:tgtEl>
                                          <p:spTgt spid="54"/>
                                        </p:tgtEl>
                                        <p:attrNameLst>
                                          <p:attrName>ppt_y</p:attrName>
                                        </p:attrNameLst>
                                      </p:cBhvr>
                                      <p:tavLst>
                                        <p:tav tm="0">
                                          <p:val>
                                            <p:strVal val="ppt_y"/>
                                          </p:val>
                                        </p:tav>
                                        <p:tav tm="100000">
                                          <p:val>
                                            <p:strVal val="ppt_y+.1"/>
                                          </p:val>
                                        </p:tav>
                                      </p:tavLst>
                                    </p:anim>
                                    <p:set>
                                      <p:cBhvr>
                                        <p:cTn id="137" dur="1" fill="hold">
                                          <p:stCondLst>
                                            <p:cond delay="9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38" restart="whenNotActive" fill="hold" evtFilter="cancelBubble" nodeType="interactiveSeq">
                <p:stCondLst>
                  <p:cond evt="onClick" delay="0">
                    <p:tgtEl>
                      <p:spTgt spid="39"/>
                    </p:tgtEl>
                  </p:cond>
                </p:stCondLst>
                <p:endSync evt="end" delay="0">
                  <p:rtn val="all"/>
                </p:endSync>
                <p:childTnLst>
                  <p:par>
                    <p:cTn id="139" fill="hold">
                      <p:stCondLst>
                        <p:cond delay="0"/>
                      </p:stCondLst>
                      <p:childTnLst>
                        <p:par>
                          <p:cTn id="140" fill="hold">
                            <p:stCondLst>
                              <p:cond delay="0"/>
                            </p:stCondLst>
                            <p:childTnLst>
                              <p:par>
                                <p:cTn id="141" presetID="16" presetClass="emph" presetSubtype="0" fill="hold" grpId="0" nodeType="clickEffect">
                                  <p:stCondLst>
                                    <p:cond delay="0"/>
                                  </p:stCondLst>
                                  <p:iterate type="lt">
                                    <p:tmPct val="4000"/>
                                  </p:iterate>
                                  <p:childTnLst>
                                    <p:set>
                                      <p:cBhvr override="childStyle">
                                        <p:cTn id="142" dur="500" fill="hold"/>
                                        <p:tgtEl>
                                          <p:spTgt spid="39"/>
                                        </p:tgtEl>
                                        <p:attrNameLst>
                                          <p:attrName>style.color</p:attrName>
                                        </p:attrNameLst>
                                      </p:cBhvr>
                                      <p:to>
                                        <p:clrVal>
                                          <a:schemeClr val="accent2"/>
                                        </p:clrVal>
                                      </p:to>
                                    </p:set>
                                    <p:set>
                                      <p:cBhvr>
                                        <p:cTn id="143" dur="500" fill="hold"/>
                                        <p:tgtEl>
                                          <p:spTgt spid="39"/>
                                        </p:tgtEl>
                                        <p:attrNameLst>
                                          <p:attrName>fillcolor</p:attrName>
                                        </p:attrNameLst>
                                      </p:cBhvr>
                                      <p:to>
                                        <p:clrVal>
                                          <a:schemeClr val="accent2"/>
                                        </p:clrVal>
                                      </p:to>
                                    </p:set>
                                    <p:set>
                                      <p:cBhvr>
                                        <p:cTn id="144" dur="500" fill="hold"/>
                                        <p:tgtEl>
                                          <p:spTgt spid="39"/>
                                        </p:tgtEl>
                                        <p:attrNameLst>
                                          <p:attrName>fill.type</p:attrName>
                                        </p:attrNameLst>
                                      </p:cBhvr>
                                      <p:to>
                                        <p:strVal val="solid"/>
                                      </p:to>
                                    </p:set>
                                  </p:childTnLst>
                                </p:cTn>
                              </p:par>
                              <p:par>
                                <p:cTn id="145" presetID="6" presetClass="entr" presetSubtype="16"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circle(in)">
                                      <p:cBhvr>
                                        <p:cTn id="147" dur="2000"/>
                                        <p:tgtEl>
                                          <p:spTgt spid="55"/>
                                        </p:tgtEl>
                                      </p:cBhvr>
                                    </p:animEffect>
                                  </p:childTnLst>
                                </p:cTn>
                              </p:par>
                            </p:childTnLst>
                          </p:cTn>
                        </p:par>
                      </p:childTnLst>
                    </p:cTn>
                  </p:par>
                  <p:par>
                    <p:cTn id="148" fill="hold">
                      <p:stCondLst>
                        <p:cond delay="indefinite"/>
                      </p:stCondLst>
                      <p:childTnLst>
                        <p:par>
                          <p:cTn id="149" fill="hold">
                            <p:stCondLst>
                              <p:cond delay="0"/>
                            </p:stCondLst>
                            <p:childTnLst>
                              <p:par>
                                <p:cTn id="150" presetID="42" presetClass="exit" presetSubtype="0" fill="hold" grpId="1" nodeType="clickEffect">
                                  <p:stCondLst>
                                    <p:cond delay="0"/>
                                  </p:stCondLst>
                                  <p:childTnLst>
                                    <p:animEffect transition="out" filter="fade">
                                      <p:cBhvr>
                                        <p:cTn id="151" dur="1000"/>
                                        <p:tgtEl>
                                          <p:spTgt spid="55"/>
                                        </p:tgtEl>
                                      </p:cBhvr>
                                    </p:animEffect>
                                    <p:anim calcmode="lin" valueType="num">
                                      <p:cBhvr>
                                        <p:cTn id="152" dur="1000"/>
                                        <p:tgtEl>
                                          <p:spTgt spid="55"/>
                                        </p:tgtEl>
                                        <p:attrNameLst>
                                          <p:attrName>ppt_x</p:attrName>
                                        </p:attrNameLst>
                                      </p:cBhvr>
                                      <p:tavLst>
                                        <p:tav tm="0">
                                          <p:val>
                                            <p:strVal val="ppt_x"/>
                                          </p:val>
                                        </p:tav>
                                        <p:tav tm="100000">
                                          <p:val>
                                            <p:strVal val="ppt_x"/>
                                          </p:val>
                                        </p:tav>
                                      </p:tavLst>
                                    </p:anim>
                                    <p:anim calcmode="lin" valueType="num">
                                      <p:cBhvr>
                                        <p:cTn id="153" dur="1000"/>
                                        <p:tgtEl>
                                          <p:spTgt spid="55"/>
                                        </p:tgtEl>
                                        <p:attrNameLst>
                                          <p:attrName>ppt_y</p:attrName>
                                        </p:attrNameLst>
                                      </p:cBhvr>
                                      <p:tavLst>
                                        <p:tav tm="0">
                                          <p:val>
                                            <p:strVal val="ppt_y"/>
                                          </p:val>
                                        </p:tav>
                                        <p:tav tm="100000">
                                          <p:val>
                                            <p:strVal val="ppt_y+.1"/>
                                          </p:val>
                                        </p:tav>
                                      </p:tavLst>
                                    </p:anim>
                                    <p:set>
                                      <p:cBhvr>
                                        <p:cTn id="154" dur="1" fill="hold">
                                          <p:stCondLst>
                                            <p:cond delay="9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55" restart="whenNotActive" fill="hold" evtFilter="cancelBubble" nodeType="interactiveSeq">
                <p:stCondLst>
                  <p:cond evt="onClick" delay="0">
                    <p:tgtEl>
                      <p:spTgt spid="40"/>
                    </p:tgtEl>
                  </p:cond>
                </p:stCondLst>
                <p:endSync evt="end" delay="0">
                  <p:rtn val="all"/>
                </p:endSync>
                <p:childTnLst>
                  <p:par>
                    <p:cTn id="156" fill="hold">
                      <p:stCondLst>
                        <p:cond delay="0"/>
                      </p:stCondLst>
                      <p:childTnLst>
                        <p:par>
                          <p:cTn id="157" fill="hold">
                            <p:stCondLst>
                              <p:cond delay="0"/>
                            </p:stCondLst>
                            <p:childTnLst>
                              <p:par>
                                <p:cTn id="158" presetID="16" presetClass="emph" presetSubtype="0" fill="hold" grpId="0" nodeType="clickEffect">
                                  <p:stCondLst>
                                    <p:cond delay="0"/>
                                  </p:stCondLst>
                                  <p:iterate type="lt">
                                    <p:tmPct val="4000"/>
                                  </p:iterate>
                                  <p:childTnLst>
                                    <p:set>
                                      <p:cBhvr override="childStyle">
                                        <p:cTn id="159" dur="500" fill="hold"/>
                                        <p:tgtEl>
                                          <p:spTgt spid="40"/>
                                        </p:tgtEl>
                                        <p:attrNameLst>
                                          <p:attrName>style.color</p:attrName>
                                        </p:attrNameLst>
                                      </p:cBhvr>
                                      <p:to>
                                        <p:clrVal>
                                          <a:schemeClr val="accent2"/>
                                        </p:clrVal>
                                      </p:to>
                                    </p:set>
                                    <p:set>
                                      <p:cBhvr>
                                        <p:cTn id="160" dur="500" fill="hold"/>
                                        <p:tgtEl>
                                          <p:spTgt spid="40"/>
                                        </p:tgtEl>
                                        <p:attrNameLst>
                                          <p:attrName>fillcolor</p:attrName>
                                        </p:attrNameLst>
                                      </p:cBhvr>
                                      <p:to>
                                        <p:clrVal>
                                          <a:schemeClr val="accent2"/>
                                        </p:clrVal>
                                      </p:to>
                                    </p:set>
                                    <p:set>
                                      <p:cBhvr>
                                        <p:cTn id="161" dur="500" fill="hold"/>
                                        <p:tgtEl>
                                          <p:spTgt spid="40"/>
                                        </p:tgtEl>
                                        <p:attrNameLst>
                                          <p:attrName>fill.type</p:attrName>
                                        </p:attrNameLst>
                                      </p:cBhvr>
                                      <p:to>
                                        <p:strVal val="solid"/>
                                      </p:to>
                                    </p:set>
                                  </p:childTnLst>
                                </p:cTn>
                              </p:par>
                              <p:par>
                                <p:cTn id="162" presetID="6" presetClass="entr" presetSubtype="16" fill="hold" grpId="0" nodeType="withEffect">
                                  <p:stCondLst>
                                    <p:cond delay="0"/>
                                  </p:stCondLst>
                                  <p:childTnLst>
                                    <p:set>
                                      <p:cBhvr>
                                        <p:cTn id="163" dur="1" fill="hold">
                                          <p:stCondLst>
                                            <p:cond delay="0"/>
                                          </p:stCondLst>
                                        </p:cTn>
                                        <p:tgtEl>
                                          <p:spTgt spid="56"/>
                                        </p:tgtEl>
                                        <p:attrNameLst>
                                          <p:attrName>style.visibility</p:attrName>
                                        </p:attrNameLst>
                                      </p:cBhvr>
                                      <p:to>
                                        <p:strVal val="visible"/>
                                      </p:to>
                                    </p:set>
                                    <p:animEffect transition="in" filter="circle(in)">
                                      <p:cBhvr>
                                        <p:cTn id="164" dur="2000"/>
                                        <p:tgtEl>
                                          <p:spTgt spid="56"/>
                                        </p:tgtEl>
                                      </p:cBhvr>
                                    </p:animEffect>
                                  </p:childTnLst>
                                </p:cTn>
                              </p:par>
                            </p:childTnLst>
                          </p:cTn>
                        </p:par>
                      </p:childTnLst>
                    </p:cTn>
                  </p:par>
                  <p:par>
                    <p:cTn id="165" fill="hold">
                      <p:stCondLst>
                        <p:cond delay="indefinite"/>
                      </p:stCondLst>
                      <p:childTnLst>
                        <p:par>
                          <p:cTn id="166" fill="hold">
                            <p:stCondLst>
                              <p:cond delay="0"/>
                            </p:stCondLst>
                            <p:childTnLst>
                              <p:par>
                                <p:cTn id="167" presetID="42" presetClass="exit" presetSubtype="0" fill="hold" grpId="1" nodeType="clickEffect">
                                  <p:stCondLst>
                                    <p:cond delay="0"/>
                                  </p:stCondLst>
                                  <p:childTnLst>
                                    <p:animEffect transition="out" filter="fade">
                                      <p:cBhvr>
                                        <p:cTn id="168" dur="1000"/>
                                        <p:tgtEl>
                                          <p:spTgt spid="56"/>
                                        </p:tgtEl>
                                      </p:cBhvr>
                                    </p:animEffect>
                                    <p:anim calcmode="lin" valueType="num">
                                      <p:cBhvr>
                                        <p:cTn id="169" dur="1000"/>
                                        <p:tgtEl>
                                          <p:spTgt spid="56"/>
                                        </p:tgtEl>
                                        <p:attrNameLst>
                                          <p:attrName>ppt_x</p:attrName>
                                        </p:attrNameLst>
                                      </p:cBhvr>
                                      <p:tavLst>
                                        <p:tav tm="0">
                                          <p:val>
                                            <p:strVal val="ppt_x"/>
                                          </p:val>
                                        </p:tav>
                                        <p:tav tm="100000">
                                          <p:val>
                                            <p:strVal val="ppt_x"/>
                                          </p:val>
                                        </p:tav>
                                      </p:tavLst>
                                    </p:anim>
                                    <p:anim calcmode="lin" valueType="num">
                                      <p:cBhvr>
                                        <p:cTn id="170" dur="1000"/>
                                        <p:tgtEl>
                                          <p:spTgt spid="56"/>
                                        </p:tgtEl>
                                        <p:attrNameLst>
                                          <p:attrName>ppt_y</p:attrName>
                                        </p:attrNameLst>
                                      </p:cBhvr>
                                      <p:tavLst>
                                        <p:tav tm="0">
                                          <p:val>
                                            <p:strVal val="ppt_y"/>
                                          </p:val>
                                        </p:tav>
                                        <p:tav tm="100000">
                                          <p:val>
                                            <p:strVal val="ppt_y+.1"/>
                                          </p:val>
                                        </p:tav>
                                      </p:tavLst>
                                    </p:anim>
                                    <p:set>
                                      <p:cBhvr>
                                        <p:cTn id="171" dur="1" fill="hold">
                                          <p:stCondLst>
                                            <p:cond delay="9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72" restart="whenNotActive" fill="hold" evtFilter="cancelBubble" nodeType="interactiveSeq">
                <p:stCondLst>
                  <p:cond evt="onClick" delay="0">
                    <p:tgtEl>
                      <p:spTgt spid="41"/>
                    </p:tgtEl>
                  </p:cond>
                </p:stCondLst>
                <p:endSync evt="end" delay="0">
                  <p:rtn val="all"/>
                </p:endSync>
                <p:childTnLst>
                  <p:par>
                    <p:cTn id="173" fill="hold">
                      <p:stCondLst>
                        <p:cond delay="0"/>
                      </p:stCondLst>
                      <p:childTnLst>
                        <p:par>
                          <p:cTn id="174" fill="hold">
                            <p:stCondLst>
                              <p:cond delay="0"/>
                            </p:stCondLst>
                            <p:childTnLst>
                              <p:par>
                                <p:cTn id="175" presetID="16" presetClass="emph" presetSubtype="0" fill="hold" grpId="0" nodeType="clickEffect">
                                  <p:stCondLst>
                                    <p:cond delay="0"/>
                                  </p:stCondLst>
                                  <p:iterate type="lt">
                                    <p:tmPct val="4000"/>
                                  </p:iterate>
                                  <p:childTnLst>
                                    <p:set>
                                      <p:cBhvr override="childStyle">
                                        <p:cTn id="176" dur="500" fill="hold"/>
                                        <p:tgtEl>
                                          <p:spTgt spid="41"/>
                                        </p:tgtEl>
                                        <p:attrNameLst>
                                          <p:attrName>style.color</p:attrName>
                                        </p:attrNameLst>
                                      </p:cBhvr>
                                      <p:to>
                                        <p:clrVal>
                                          <a:schemeClr val="accent2"/>
                                        </p:clrVal>
                                      </p:to>
                                    </p:set>
                                    <p:set>
                                      <p:cBhvr>
                                        <p:cTn id="177" dur="500" fill="hold"/>
                                        <p:tgtEl>
                                          <p:spTgt spid="41"/>
                                        </p:tgtEl>
                                        <p:attrNameLst>
                                          <p:attrName>fillcolor</p:attrName>
                                        </p:attrNameLst>
                                      </p:cBhvr>
                                      <p:to>
                                        <p:clrVal>
                                          <a:schemeClr val="accent2"/>
                                        </p:clrVal>
                                      </p:to>
                                    </p:set>
                                    <p:set>
                                      <p:cBhvr>
                                        <p:cTn id="178" dur="500" fill="hold"/>
                                        <p:tgtEl>
                                          <p:spTgt spid="41"/>
                                        </p:tgtEl>
                                        <p:attrNameLst>
                                          <p:attrName>fill.type</p:attrName>
                                        </p:attrNameLst>
                                      </p:cBhvr>
                                      <p:to>
                                        <p:strVal val="solid"/>
                                      </p:to>
                                    </p:set>
                                  </p:childTnLst>
                                </p:cTn>
                              </p:par>
                              <p:par>
                                <p:cTn id="179" presetID="6" presetClass="entr" presetSubtype="16" fill="hold" grpId="0" nodeType="withEffect">
                                  <p:stCondLst>
                                    <p:cond delay="0"/>
                                  </p:stCondLst>
                                  <p:childTnLst>
                                    <p:set>
                                      <p:cBhvr>
                                        <p:cTn id="180" dur="1" fill="hold">
                                          <p:stCondLst>
                                            <p:cond delay="0"/>
                                          </p:stCondLst>
                                        </p:cTn>
                                        <p:tgtEl>
                                          <p:spTgt spid="57"/>
                                        </p:tgtEl>
                                        <p:attrNameLst>
                                          <p:attrName>style.visibility</p:attrName>
                                        </p:attrNameLst>
                                      </p:cBhvr>
                                      <p:to>
                                        <p:strVal val="visible"/>
                                      </p:to>
                                    </p:set>
                                    <p:animEffect transition="in" filter="circle(in)">
                                      <p:cBhvr>
                                        <p:cTn id="181" dur="2000"/>
                                        <p:tgtEl>
                                          <p:spTgt spid="57"/>
                                        </p:tgtEl>
                                      </p:cBhvr>
                                    </p:animEffect>
                                  </p:childTnLst>
                                </p:cTn>
                              </p:par>
                            </p:childTnLst>
                          </p:cTn>
                        </p:par>
                      </p:childTnLst>
                    </p:cTn>
                  </p:par>
                  <p:par>
                    <p:cTn id="182" fill="hold">
                      <p:stCondLst>
                        <p:cond delay="indefinite"/>
                      </p:stCondLst>
                      <p:childTnLst>
                        <p:par>
                          <p:cTn id="183" fill="hold">
                            <p:stCondLst>
                              <p:cond delay="0"/>
                            </p:stCondLst>
                            <p:childTnLst>
                              <p:par>
                                <p:cTn id="184" presetID="42" presetClass="exit" presetSubtype="0" fill="hold" grpId="1" nodeType="clickEffect">
                                  <p:stCondLst>
                                    <p:cond delay="0"/>
                                  </p:stCondLst>
                                  <p:childTnLst>
                                    <p:animEffect transition="out" filter="fade">
                                      <p:cBhvr>
                                        <p:cTn id="185" dur="1000"/>
                                        <p:tgtEl>
                                          <p:spTgt spid="57"/>
                                        </p:tgtEl>
                                      </p:cBhvr>
                                    </p:animEffect>
                                    <p:anim calcmode="lin" valueType="num">
                                      <p:cBhvr>
                                        <p:cTn id="186" dur="1000"/>
                                        <p:tgtEl>
                                          <p:spTgt spid="57"/>
                                        </p:tgtEl>
                                        <p:attrNameLst>
                                          <p:attrName>ppt_x</p:attrName>
                                        </p:attrNameLst>
                                      </p:cBhvr>
                                      <p:tavLst>
                                        <p:tav tm="0">
                                          <p:val>
                                            <p:strVal val="ppt_x"/>
                                          </p:val>
                                        </p:tav>
                                        <p:tav tm="100000">
                                          <p:val>
                                            <p:strVal val="ppt_x"/>
                                          </p:val>
                                        </p:tav>
                                      </p:tavLst>
                                    </p:anim>
                                    <p:anim calcmode="lin" valueType="num">
                                      <p:cBhvr>
                                        <p:cTn id="187" dur="1000"/>
                                        <p:tgtEl>
                                          <p:spTgt spid="57"/>
                                        </p:tgtEl>
                                        <p:attrNameLst>
                                          <p:attrName>ppt_y</p:attrName>
                                        </p:attrNameLst>
                                      </p:cBhvr>
                                      <p:tavLst>
                                        <p:tav tm="0">
                                          <p:val>
                                            <p:strVal val="ppt_y"/>
                                          </p:val>
                                        </p:tav>
                                        <p:tav tm="100000">
                                          <p:val>
                                            <p:strVal val="ppt_y+.1"/>
                                          </p:val>
                                        </p:tav>
                                      </p:tavLst>
                                    </p:anim>
                                    <p:set>
                                      <p:cBhvr>
                                        <p:cTn id="188" dur="1" fill="hold">
                                          <p:stCondLst>
                                            <p:cond delay="9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89" restart="whenNotActive" fill="hold" evtFilter="cancelBubble" nodeType="interactiveSeq">
                <p:stCondLst>
                  <p:cond evt="onClick" delay="0">
                    <p:tgtEl>
                      <p:spTgt spid="42"/>
                    </p:tgtEl>
                  </p:cond>
                </p:stCondLst>
                <p:endSync evt="end" delay="0">
                  <p:rtn val="all"/>
                </p:endSync>
                <p:childTnLst>
                  <p:par>
                    <p:cTn id="190" fill="hold">
                      <p:stCondLst>
                        <p:cond delay="0"/>
                      </p:stCondLst>
                      <p:childTnLst>
                        <p:par>
                          <p:cTn id="191" fill="hold">
                            <p:stCondLst>
                              <p:cond delay="0"/>
                            </p:stCondLst>
                            <p:childTnLst>
                              <p:par>
                                <p:cTn id="192" presetID="16" presetClass="emph" presetSubtype="0" fill="hold" grpId="0" nodeType="clickEffect">
                                  <p:stCondLst>
                                    <p:cond delay="0"/>
                                  </p:stCondLst>
                                  <p:iterate type="lt">
                                    <p:tmPct val="4000"/>
                                  </p:iterate>
                                  <p:childTnLst>
                                    <p:set>
                                      <p:cBhvr override="childStyle">
                                        <p:cTn id="193" dur="500" fill="hold"/>
                                        <p:tgtEl>
                                          <p:spTgt spid="42"/>
                                        </p:tgtEl>
                                        <p:attrNameLst>
                                          <p:attrName>style.color</p:attrName>
                                        </p:attrNameLst>
                                      </p:cBhvr>
                                      <p:to>
                                        <p:clrVal>
                                          <a:schemeClr val="accent2"/>
                                        </p:clrVal>
                                      </p:to>
                                    </p:set>
                                    <p:set>
                                      <p:cBhvr>
                                        <p:cTn id="194" dur="500" fill="hold"/>
                                        <p:tgtEl>
                                          <p:spTgt spid="42"/>
                                        </p:tgtEl>
                                        <p:attrNameLst>
                                          <p:attrName>fillcolor</p:attrName>
                                        </p:attrNameLst>
                                      </p:cBhvr>
                                      <p:to>
                                        <p:clrVal>
                                          <a:schemeClr val="accent2"/>
                                        </p:clrVal>
                                      </p:to>
                                    </p:set>
                                    <p:set>
                                      <p:cBhvr>
                                        <p:cTn id="195" dur="500" fill="hold"/>
                                        <p:tgtEl>
                                          <p:spTgt spid="42"/>
                                        </p:tgtEl>
                                        <p:attrNameLst>
                                          <p:attrName>fill.type</p:attrName>
                                        </p:attrNameLst>
                                      </p:cBhvr>
                                      <p:to>
                                        <p:strVal val="solid"/>
                                      </p:to>
                                    </p:set>
                                  </p:childTnLst>
                                </p:cTn>
                              </p:par>
                              <p:par>
                                <p:cTn id="196" presetID="6" presetClass="entr" presetSubtype="16" fill="hold" grpId="0" nodeType="withEffect">
                                  <p:stCondLst>
                                    <p:cond delay="0"/>
                                  </p:stCondLst>
                                  <p:childTnLst>
                                    <p:set>
                                      <p:cBhvr>
                                        <p:cTn id="197" dur="1" fill="hold">
                                          <p:stCondLst>
                                            <p:cond delay="0"/>
                                          </p:stCondLst>
                                        </p:cTn>
                                        <p:tgtEl>
                                          <p:spTgt spid="58"/>
                                        </p:tgtEl>
                                        <p:attrNameLst>
                                          <p:attrName>style.visibility</p:attrName>
                                        </p:attrNameLst>
                                      </p:cBhvr>
                                      <p:to>
                                        <p:strVal val="visible"/>
                                      </p:to>
                                    </p:set>
                                    <p:animEffect transition="in" filter="circle(in)">
                                      <p:cBhvr>
                                        <p:cTn id="198" dur="2000"/>
                                        <p:tgtEl>
                                          <p:spTgt spid="58"/>
                                        </p:tgtEl>
                                      </p:cBhvr>
                                    </p:animEffect>
                                  </p:childTnLst>
                                </p:cTn>
                              </p:par>
                            </p:childTnLst>
                          </p:cTn>
                        </p:par>
                      </p:childTnLst>
                    </p:cTn>
                  </p:par>
                  <p:par>
                    <p:cTn id="199" fill="hold">
                      <p:stCondLst>
                        <p:cond delay="indefinite"/>
                      </p:stCondLst>
                      <p:childTnLst>
                        <p:par>
                          <p:cTn id="200" fill="hold">
                            <p:stCondLst>
                              <p:cond delay="0"/>
                            </p:stCondLst>
                            <p:childTnLst>
                              <p:par>
                                <p:cTn id="201" presetID="42" presetClass="exit" presetSubtype="0" fill="hold" grpId="1" nodeType="clickEffect">
                                  <p:stCondLst>
                                    <p:cond delay="0"/>
                                  </p:stCondLst>
                                  <p:childTnLst>
                                    <p:animEffect transition="out" filter="fade">
                                      <p:cBhvr>
                                        <p:cTn id="202" dur="1000"/>
                                        <p:tgtEl>
                                          <p:spTgt spid="58"/>
                                        </p:tgtEl>
                                      </p:cBhvr>
                                    </p:animEffect>
                                    <p:anim calcmode="lin" valueType="num">
                                      <p:cBhvr>
                                        <p:cTn id="203" dur="1000"/>
                                        <p:tgtEl>
                                          <p:spTgt spid="58"/>
                                        </p:tgtEl>
                                        <p:attrNameLst>
                                          <p:attrName>ppt_x</p:attrName>
                                        </p:attrNameLst>
                                      </p:cBhvr>
                                      <p:tavLst>
                                        <p:tav tm="0">
                                          <p:val>
                                            <p:strVal val="ppt_x"/>
                                          </p:val>
                                        </p:tav>
                                        <p:tav tm="100000">
                                          <p:val>
                                            <p:strVal val="ppt_x"/>
                                          </p:val>
                                        </p:tav>
                                      </p:tavLst>
                                    </p:anim>
                                    <p:anim calcmode="lin" valueType="num">
                                      <p:cBhvr>
                                        <p:cTn id="204" dur="1000"/>
                                        <p:tgtEl>
                                          <p:spTgt spid="58"/>
                                        </p:tgtEl>
                                        <p:attrNameLst>
                                          <p:attrName>ppt_y</p:attrName>
                                        </p:attrNameLst>
                                      </p:cBhvr>
                                      <p:tavLst>
                                        <p:tav tm="0">
                                          <p:val>
                                            <p:strVal val="ppt_y"/>
                                          </p:val>
                                        </p:tav>
                                        <p:tav tm="100000">
                                          <p:val>
                                            <p:strVal val="ppt_y+.1"/>
                                          </p:val>
                                        </p:tav>
                                      </p:tavLst>
                                    </p:anim>
                                    <p:set>
                                      <p:cBhvr>
                                        <p:cTn id="205" dur="1" fill="hold">
                                          <p:stCondLst>
                                            <p:cond delay="9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06" restart="whenNotActive" fill="hold" evtFilter="cancelBubble" nodeType="interactiveSeq">
                <p:stCondLst>
                  <p:cond evt="onClick" delay="0">
                    <p:tgtEl>
                      <p:spTgt spid="6"/>
                    </p:tgtEl>
                  </p:cond>
                </p:stCondLst>
                <p:endSync evt="end" delay="0">
                  <p:rtn val="all"/>
                </p:endSync>
                <p:childTnLst>
                  <p:par>
                    <p:cTn id="207" fill="hold">
                      <p:stCondLst>
                        <p:cond delay="0"/>
                      </p:stCondLst>
                      <p:childTnLst>
                        <p:par>
                          <p:cTn id="208" fill="hold">
                            <p:stCondLst>
                              <p:cond delay="0"/>
                            </p:stCondLst>
                            <p:childTnLst>
                              <p:par>
                                <p:cTn id="209" presetID="16" presetClass="emph" presetSubtype="0" fill="hold" grpId="0" nodeType="clickEffect">
                                  <p:stCondLst>
                                    <p:cond delay="0"/>
                                  </p:stCondLst>
                                  <p:iterate type="lt">
                                    <p:tmPct val="4000"/>
                                  </p:iterate>
                                  <p:childTnLst>
                                    <p:set>
                                      <p:cBhvr override="childStyle">
                                        <p:cTn id="210" dur="500" fill="hold"/>
                                        <p:tgtEl>
                                          <p:spTgt spid="6"/>
                                        </p:tgtEl>
                                        <p:attrNameLst>
                                          <p:attrName>style.color</p:attrName>
                                        </p:attrNameLst>
                                      </p:cBhvr>
                                      <p:to>
                                        <p:clrVal>
                                          <a:schemeClr val="accent2"/>
                                        </p:clrVal>
                                      </p:to>
                                    </p:set>
                                    <p:set>
                                      <p:cBhvr>
                                        <p:cTn id="211" dur="500" fill="hold"/>
                                        <p:tgtEl>
                                          <p:spTgt spid="6"/>
                                        </p:tgtEl>
                                        <p:attrNameLst>
                                          <p:attrName>fillcolor</p:attrName>
                                        </p:attrNameLst>
                                      </p:cBhvr>
                                      <p:to>
                                        <p:clrVal>
                                          <a:schemeClr val="accent2"/>
                                        </p:clrVal>
                                      </p:to>
                                    </p:set>
                                    <p:set>
                                      <p:cBhvr>
                                        <p:cTn id="212" dur="500" fill="hold"/>
                                        <p:tgtEl>
                                          <p:spTgt spid="6"/>
                                        </p:tgtEl>
                                        <p:attrNameLst>
                                          <p:attrName>fill.type</p:attrName>
                                        </p:attrNameLst>
                                      </p:cBhvr>
                                      <p:to>
                                        <p:strVal val="solid"/>
                                      </p:to>
                                    </p:set>
                                  </p:childTnLst>
                                </p:cTn>
                              </p:par>
                              <p:par>
                                <p:cTn id="213" presetID="6" presetClass="entr" presetSubtype="16" fill="hold" nodeType="withEffect">
                                  <p:stCondLst>
                                    <p:cond delay="0"/>
                                  </p:stCondLst>
                                  <p:childTnLst>
                                    <p:set>
                                      <p:cBhvr>
                                        <p:cTn id="214" dur="1" fill="hold">
                                          <p:stCondLst>
                                            <p:cond delay="0"/>
                                          </p:stCondLst>
                                        </p:cTn>
                                        <p:tgtEl>
                                          <p:spTgt spid="19"/>
                                        </p:tgtEl>
                                        <p:attrNameLst>
                                          <p:attrName>style.visibility</p:attrName>
                                        </p:attrNameLst>
                                      </p:cBhvr>
                                      <p:to>
                                        <p:strVal val="visible"/>
                                      </p:to>
                                    </p:set>
                                    <p:animEffect transition="in" filter="circle(in)">
                                      <p:cBhvr>
                                        <p:cTn id="215" dur="2000"/>
                                        <p:tgtEl>
                                          <p:spTgt spid="19"/>
                                        </p:tgtEl>
                                      </p:cBhvr>
                                    </p:animEffect>
                                  </p:childTnLst>
                                </p:cTn>
                              </p:par>
                            </p:childTnLst>
                          </p:cTn>
                        </p:par>
                      </p:childTnLst>
                    </p:cTn>
                  </p:par>
                </p:childTnLst>
              </p:cTn>
              <p:nextCondLst>
                <p:cond evt="onClick" delay="0">
                  <p:tgtEl>
                    <p:spTgt spid="6"/>
                  </p:tgtEl>
                </p:cond>
              </p:nextCondLst>
            </p:seq>
            <p:seq concurrent="1" nextAc="seek">
              <p:cTn id="216" restart="whenNotActive" fill="hold" evtFilter="cancelBubble" nodeType="interactiveSeq">
                <p:stCondLst>
                  <p:cond evt="onClick" delay="0">
                    <p:tgtEl>
                      <p:spTgt spid="12"/>
                    </p:tgtEl>
                  </p:cond>
                </p:stCondLst>
                <p:endSync evt="end" delay="0">
                  <p:rtn val="all"/>
                </p:endSync>
                <p:childTnLst>
                  <p:par>
                    <p:cTn id="217" fill="hold">
                      <p:stCondLst>
                        <p:cond delay="0"/>
                      </p:stCondLst>
                      <p:childTnLst>
                        <p:par>
                          <p:cTn id="218" fill="hold">
                            <p:stCondLst>
                              <p:cond delay="0"/>
                            </p:stCondLst>
                            <p:childTnLst>
                              <p:par>
                                <p:cTn id="219" presetID="16" presetClass="emph" presetSubtype="0" fill="hold" grpId="0" nodeType="clickEffect">
                                  <p:stCondLst>
                                    <p:cond delay="0"/>
                                  </p:stCondLst>
                                  <p:iterate type="lt">
                                    <p:tmPct val="4000"/>
                                  </p:iterate>
                                  <p:childTnLst>
                                    <p:set>
                                      <p:cBhvr override="childStyle">
                                        <p:cTn id="220" dur="500" fill="hold"/>
                                        <p:tgtEl>
                                          <p:spTgt spid="12"/>
                                        </p:tgtEl>
                                        <p:attrNameLst>
                                          <p:attrName>style.color</p:attrName>
                                        </p:attrNameLst>
                                      </p:cBhvr>
                                      <p:to>
                                        <p:clrVal>
                                          <a:schemeClr val="accent2"/>
                                        </p:clrVal>
                                      </p:to>
                                    </p:set>
                                    <p:set>
                                      <p:cBhvr>
                                        <p:cTn id="221" dur="500" fill="hold"/>
                                        <p:tgtEl>
                                          <p:spTgt spid="12"/>
                                        </p:tgtEl>
                                        <p:attrNameLst>
                                          <p:attrName>fillcolor</p:attrName>
                                        </p:attrNameLst>
                                      </p:cBhvr>
                                      <p:to>
                                        <p:clrVal>
                                          <a:schemeClr val="accent2"/>
                                        </p:clrVal>
                                      </p:to>
                                    </p:set>
                                    <p:set>
                                      <p:cBhvr>
                                        <p:cTn id="222" dur="500" fill="hold"/>
                                        <p:tgtEl>
                                          <p:spTgt spid="12"/>
                                        </p:tgtEl>
                                        <p:attrNameLst>
                                          <p:attrName>fill.type</p:attrName>
                                        </p:attrNameLst>
                                      </p:cBhvr>
                                      <p:to>
                                        <p:strVal val="solid"/>
                                      </p:to>
                                    </p:set>
                                  </p:childTnLst>
                                </p:cTn>
                              </p:par>
                              <p:par>
                                <p:cTn id="223" presetID="6" presetClass="entr" presetSubtype="16" fill="hold" nodeType="withEffect">
                                  <p:stCondLst>
                                    <p:cond delay="0"/>
                                  </p:stCondLst>
                                  <p:childTnLst>
                                    <p:set>
                                      <p:cBhvr>
                                        <p:cTn id="224" dur="1" fill="hold">
                                          <p:stCondLst>
                                            <p:cond delay="0"/>
                                          </p:stCondLst>
                                        </p:cTn>
                                        <p:tgtEl>
                                          <p:spTgt spid="21"/>
                                        </p:tgtEl>
                                        <p:attrNameLst>
                                          <p:attrName>style.visibility</p:attrName>
                                        </p:attrNameLst>
                                      </p:cBhvr>
                                      <p:to>
                                        <p:strVal val="visible"/>
                                      </p:to>
                                    </p:set>
                                    <p:animEffect transition="in" filter="circle(in)">
                                      <p:cBhvr>
                                        <p:cTn id="225" dur="2000"/>
                                        <p:tgtEl>
                                          <p:spTgt spid="21"/>
                                        </p:tgtEl>
                                      </p:cBhvr>
                                    </p:animEffect>
                                  </p:childTnLst>
                                </p:cTn>
                              </p:par>
                            </p:childTnLst>
                          </p:cTn>
                        </p:par>
                      </p:childTnLst>
                    </p:cTn>
                  </p:par>
                </p:childTnLst>
              </p:cTn>
              <p:nextCondLst>
                <p:cond evt="onClick" delay="0">
                  <p:tgtEl>
                    <p:spTgt spid="12"/>
                  </p:tgtEl>
                </p:cond>
              </p:nextCondLst>
            </p:seq>
            <p:seq concurrent="1" nextAc="seek">
              <p:cTn id="226" restart="whenNotActive" fill="hold" evtFilter="cancelBubble" nodeType="interactiveSeq">
                <p:stCondLst>
                  <p:cond evt="onClick" delay="0">
                    <p:tgtEl>
                      <p:spTgt spid="10"/>
                    </p:tgtEl>
                  </p:cond>
                </p:stCondLst>
                <p:endSync evt="end" delay="0">
                  <p:rtn val="all"/>
                </p:endSync>
                <p:childTnLst>
                  <p:par>
                    <p:cTn id="227" fill="hold">
                      <p:stCondLst>
                        <p:cond delay="0"/>
                      </p:stCondLst>
                      <p:childTnLst>
                        <p:par>
                          <p:cTn id="228" fill="hold">
                            <p:stCondLst>
                              <p:cond delay="0"/>
                            </p:stCondLst>
                            <p:childTnLst>
                              <p:par>
                                <p:cTn id="229" presetID="16" presetClass="emph" presetSubtype="0" fill="hold" grpId="0" nodeType="clickEffect">
                                  <p:stCondLst>
                                    <p:cond delay="0"/>
                                  </p:stCondLst>
                                  <p:iterate type="lt">
                                    <p:tmPct val="4000"/>
                                  </p:iterate>
                                  <p:childTnLst>
                                    <p:set>
                                      <p:cBhvr override="childStyle">
                                        <p:cTn id="230" dur="500" fill="hold"/>
                                        <p:tgtEl>
                                          <p:spTgt spid="10"/>
                                        </p:tgtEl>
                                        <p:attrNameLst>
                                          <p:attrName>style.color</p:attrName>
                                        </p:attrNameLst>
                                      </p:cBhvr>
                                      <p:to>
                                        <p:clrVal>
                                          <a:schemeClr val="accent2"/>
                                        </p:clrVal>
                                      </p:to>
                                    </p:set>
                                    <p:set>
                                      <p:cBhvr>
                                        <p:cTn id="231" dur="500" fill="hold"/>
                                        <p:tgtEl>
                                          <p:spTgt spid="10"/>
                                        </p:tgtEl>
                                        <p:attrNameLst>
                                          <p:attrName>fillcolor</p:attrName>
                                        </p:attrNameLst>
                                      </p:cBhvr>
                                      <p:to>
                                        <p:clrVal>
                                          <a:schemeClr val="accent2"/>
                                        </p:clrVal>
                                      </p:to>
                                    </p:set>
                                    <p:set>
                                      <p:cBhvr>
                                        <p:cTn id="232" dur="500" fill="hold"/>
                                        <p:tgtEl>
                                          <p:spTgt spid="10"/>
                                        </p:tgtEl>
                                        <p:attrNameLst>
                                          <p:attrName>fill.type</p:attrName>
                                        </p:attrNameLst>
                                      </p:cBhvr>
                                      <p:to>
                                        <p:strVal val="solid"/>
                                      </p:to>
                                    </p:set>
                                  </p:childTnLst>
                                </p:cTn>
                              </p:par>
                              <p:par>
                                <p:cTn id="233" presetID="6" presetClass="entr" presetSubtype="16" fill="hold" nodeType="withEffect">
                                  <p:stCondLst>
                                    <p:cond delay="0"/>
                                  </p:stCondLst>
                                  <p:childTnLst>
                                    <p:set>
                                      <p:cBhvr>
                                        <p:cTn id="234" dur="1" fill="hold">
                                          <p:stCondLst>
                                            <p:cond delay="0"/>
                                          </p:stCondLst>
                                        </p:cTn>
                                        <p:tgtEl>
                                          <p:spTgt spid="22"/>
                                        </p:tgtEl>
                                        <p:attrNameLst>
                                          <p:attrName>style.visibility</p:attrName>
                                        </p:attrNameLst>
                                      </p:cBhvr>
                                      <p:to>
                                        <p:strVal val="visible"/>
                                      </p:to>
                                    </p:set>
                                    <p:animEffect transition="in" filter="circle(in)">
                                      <p:cBhvr>
                                        <p:cTn id="235" dur="2000"/>
                                        <p:tgtEl>
                                          <p:spTgt spid="22"/>
                                        </p:tgtEl>
                                      </p:cBhvr>
                                    </p:animEffect>
                                  </p:childTnLst>
                                </p:cTn>
                              </p:par>
                            </p:childTnLst>
                          </p:cTn>
                        </p:par>
                      </p:childTnLst>
                    </p:cTn>
                  </p:par>
                </p:childTnLst>
              </p:cTn>
              <p:nextCondLst>
                <p:cond evt="onClick" delay="0">
                  <p:tgtEl>
                    <p:spTgt spid="10"/>
                  </p:tgtEl>
                </p:cond>
              </p:nextCondLst>
            </p:seq>
            <p:seq concurrent="1" nextAc="seek">
              <p:cTn id="236" restart="whenNotActive" fill="hold" evtFilter="cancelBubble" nodeType="interactiveSeq">
                <p:stCondLst>
                  <p:cond evt="onClick" delay="0">
                    <p:tgtEl>
                      <p:spTgt spid="9"/>
                    </p:tgtEl>
                  </p:cond>
                </p:stCondLst>
                <p:endSync evt="end" delay="0">
                  <p:rtn val="all"/>
                </p:endSync>
                <p:childTnLst>
                  <p:par>
                    <p:cTn id="237" fill="hold">
                      <p:stCondLst>
                        <p:cond delay="0"/>
                      </p:stCondLst>
                      <p:childTnLst>
                        <p:par>
                          <p:cTn id="238" fill="hold">
                            <p:stCondLst>
                              <p:cond delay="0"/>
                            </p:stCondLst>
                            <p:childTnLst>
                              <p:par>
                                <p:cTn id="239" presetID="16" presetClass="emph" presetSubtype="0" fill="hold" grpId="0" nodeType="clickEffect">
                                  <p:stCondLst>
                                    <p:cond delay="0"/>
                                  </p:stCondLst>
                                  <p:iterate type="lt">
                                    <p:tmPct val="4000"/>
                                  </p:iterate>
                                  <p:childTnLst>
                                    <p:set>
                                      <p:cBhvr override="childStyle">
                                        <p:cTn id="240" dur="500" fill="hold"/>
                                        <p:tgtEl>
                                          <p:spTgt spid="9"/>
                                        </p:tgtEl>
                                        <p:attrNameLst>
                                          <p:attrName>style.color</p:attrName>
                                        </p:attrNameLst>
                                      </p:cBhvr>
                                      <p:to>
                                        <p:clrVal>
                                          <a:schemeClr val="accent2"/>
                                        </p:clrVal>
                                      </p:to>
                                    </p:set>
                                    <p:set>
                                      <p:cBhvr>
                                        <p:cTn id="241" dur="500" fill="hold"/>
                                        <p:tgtEl>
                                          <p:spTgt spid="9"/>
                                        </p:tgtEl>
                                        <p:attrNameLst>
                                          <p:attrName>fillcolor</p:attrName>
                                        </p:attrNameLst>
                                      </p:cBhvr>
                                      <p:to>
                                        <p:clrVal>
                                          <a:schemeClr val="accent2"/>
                                        </p:clrVal>
                                      </p:to>
                                    </p:set>
                                    <p:set>
                                      <p:cBhvr>
                                        <p:cTn id="242" dur="500" fill="hold"/>
                                        <p:tgtEl>
                                          <p:spTgt spid="9"/>
                                        </p:tgtEl>
                                        <p:attrNameLst>
                                          <p:attrName>fill.type</p:attrName>
                                        </p:attrNameLst>
                                      </p:cBhvr>
                                      <p:to>
                                        <p:strVal val="solid"/>
                                      </p:to>
                                    </p:set>
                                  </p:childTnLst>
                                </p:cTn>
                              </p:par>
                              <p:par>
                                <p:cTn id="243" presetID="6" presetClass="entr" presetSubtype="16" fill="hold" nodeType="withEffect">
                                  <p:stCondLst>
                                    <p:cond delay="0"/>
                                  </p:stCondLst>
                                  <p:childTnLst>
                                    <p:set>
                                      <p:cBhvr>
                                        <p:cTn id="244" dur="1" fill="hold">
                                          <p:stCondLst>
                                            <p:cond delay="0"/>
                                          </p:stCondLst>
                                        </p:cTn>
                                        <p:tgtEl>
                                          <p:spTgt spid="23"/>
                                        </p:tgtEl>
                                        <p:attrNameLst>
                                          <p:attrName>style.visibility</p:attrName>
                                        </p:attrNameLst>
                                      </p:cBhvr>
                                      <p:to>
                                        <p:strVal val="visible"/>
                                      </p:to>
                                    </p:set>
                                    <p:animEffect transition="in" filter="circle(in)">
                                      <p:cBhvr>
                                        <p:cTn id="245" dur="2000"/>
                                        <p:tgtEl>
                                          <p:spTgt spid="23"/>
                                        </p:tgtEl>
                                      </p:cBhvr>
                                    </p:animEffect>
                                  </p:childTnLst>
                                </p:cTn>
                              </p:par>
                            </p:childTnLst>
                          </p:cTn>
                        </p:par>
                      </p:childTnLst>
                    </p:cTn>
                  </p:par>
                </p:childTnLst>
              </p:cTn>
              <p:nextCondLst>
                <p:cond evt="onClick" delay="0">
                  <p:tgtEl>
                    <p:spTgt spid="9"/>
                  </p:tgtEl>
                </p:cond>
              </p:nextCondLst>
            </p:seq>
            <p:seq concurrent="1" nextAc="seek">
              <p:cTn id="246" restart="whenNotActive" fill="hold" evtFilter="cancelBubble" nodeType="interactiveSeq">
                <p:stCondLst>
                  <p:cond evt="onClick" delay="0">
                    <p:tgtEl>
                      <p:spTgt spid="11"/>
                    </p:tgtEl>
                  </p:cond>
                </p:stCondLst>
                <p:endSync evt="end" delay="0">
                  <p:rtn val="all"/>
                </p:endSync>
                <p:childTnLst>
                  <p:par>
                    <p:cTn id="247" fill="hold">
                      <p:stCondLst>
                        <p:cond delay="0"/>
                      </p:stCondLst>
                      <p:childTnLst>
                        <p:par>
                          <p:cTn id="248" fill="hold">
                            <p:stCondLst>
                              <p:cond delay="0"/>
                            </p:stCondLst>
                            <p:childTnLst>
                              <p:par>
                                <p:cTn id="249" presetID="16" presetClass="emph" presetSubtype="0" fill="hold" grpId="0" nodeType="clickEffect">
                                  <p:stCondLst>
                                    <p:cond delay="0"/>
                                  </p:stCondLst>
                                  <p:iterate type="lt">
                                    <p:tmPct val="4000"/>
                                  </p:iterate>
                                  <p:childTnLst>
                                    <p:set>
                                      <p:cBhvr override="childStyle">
                                        <p:cTn id="250" dur="500" fill="hold"/>
                                        <p:tgtEl>
                                          <p:spTgt spid="11"/>
                                        </p:tgtEl>
                                        <p:attrNameLst>
                                          <p:attrName>style.color</p:attrName>
                                        </p:attrNameLst>
                                      </p:cBhvr>
                                      <p:to>
                                        <p:clrVal>
                                          <a:schemeClr val="accent2"/>
                                        </p:clrVal>
                                      </p:to>
                                    </p:set>
                                    <p:set>
                                      <p:cBhvr>
                                        <p:cTn id="251" dur="500" fill="hold"/>
                                        <p:tgtEl>
                                          <p:spTgt spid="11"/>
                                        </p:tgtEl>
                                        <p:attrNameLst>
                                          <p:attrName>fillcolor</p:attrName>
                                        </p:attrNameLst>
                                      </p:cBhvr>
                                      <p:to>
                                        <p:clrVal>
                                          <a:schemeClr val="accent2"/>
                                        </p:clrVal>
                                      </p:to>
                                    </p:set>
                                    <p:set>
                                      <p:cBhvr>
                                        <p:cTn id="252" dur="500" fill="hold"/>
                                        <p:tgtEl>
                                          <p:spTgt spid="11"/>
                                        </p:tgtEl>
                                        <p:attrNameLst>
                                          <p:attrName>fill.type</p:attrName>
                                        </p:attrNameLst>
                                      </p:cBhvr>
                                      <p:to>
                                        <p:strVal val="solid"/>
                                      </p:to>
                                    </p:set>
                                  </p:childTnLst>
                                </p:cTn>
                              </p:par>
                              <p:par>
                                <p:cTn id="253" presetID="6" presetClass="entr" presetSubtype="16" fill="hold" nodeType="withEffect">
                                  <p:stCondLst>
                                    <p:cond delay="0"/>
                                  </p:stCondLst>
                                  <p:childTnLst>
                                    <p:set>
                                      <p:cBhvr>
                                        <p:cTn id="254" dur="1" fill="hold">
                                          <p:stCondLst>
                                            <p:cond delay="0"/>
                                          </p:stCondLst>
                                        </p:cTn>
                                        <p:tgtEl>
                                          <p:spTgt spid="24"/>
                                        </p:tgtEl>
                                        <p:attrNameLst>
                                          <p:attrName>style.visibility</p:attrName>
                                        </p:attrNameLst>
                                      </p:cBhvr>
                                      <p:to>
                                        <p:strVal val="visible"/>
                                      </p:to>
                                    </p:set>
                                    <p:animEffect transition="in" filter="circle(in)">
                                      <p:cBhvr>
                                        <p:cTn id="255" dur="2000"/>
                                        <p:tgtEl>
                                          <p:spTgt spid="24"/>
                                        </p:tgtEl>
                                      </p:cBhvr>
                                    </p:animEffect>
                                  </p:childTnLst>
                                </p:cTn>
                              </p:par>
                            </p:childTnLst>
                          </p:cTn>
                        </p:par>
                      </p:childTnLst>
                    </p:cTn>
                  </p:par>
                </p:childTnLst>
              </p:cTn>
              <p:nextCondLst>
                <p:cond evt="onClick" delay="0">
                  <p:tgtEl>
                    <p:spTgt spid="11"/>
                  </p:tgtEl>
                </p:cond>
              </p:nextCondLst>
            </p:seq>
            <p:seq concurrent="1" nextAc="seek">
              <p:cTn id="256" restart="whenNotActive" fill="hold" evtFilter="cancelBubble" nodeType="interactiveSeq">
                <p:stCondLst>
                  <p:cond evt="onClick" delay="0">
                    <p:tgtEl>
                      <p:spTgt spid="13"/>
                    </p:tgtEl>
                  </p:cond>
                </p:stCondLst>
                <p:endSync evt="end" delay="0">
                  <p:rtn val="all"/>
                </p:endSync>
                <p:childTnLst>
                  <p:par>
                    <p:cTn id="257" fill="hold">
                      <p:stCondLst>
                        <p:cond delay="0"/>
                      </p:stCondLst>
                      <p:childTnLst>
                        <p:par>
                          <p:cTn id="258" fill="hold">
                            <p:stCondLst>
                              <p:cond delay="0"/>
                            </p:stCondLst>
                            <p:childTnLst>
                              <p:par>
                                <p:cTn id="259" presetID="16" presetClass="emph" presetSubtype="0" fill="hold" grpId="0" nodeType="clickEffect">
                                  <p:stCondLst>
                                    <p:cond delay="0"/>
                                  </p:stCondLst>
                                  <p:iterate type="lt">
                                    <p:tmPct val="4000"/>
                                  </p:iterate>
                                  <p:childTnLst>
                                    <p:set>
                                      <p:cBhvr override="childStyle">
                                        <p:cTn id="260" dur="500" fill="hold"/>
                                        <p:tgtEl>
                                          <p:spTgt spid="13"/>
                                        </p:tgtEl>
                                        <p:attrNameLst>
                                          <p:attrName>style.color</p:attrName>
                                        </p:attrNameLst>
                                      </p:cBhvr>
                                      <p:to>
                                        <p:clrVal>
                                          <a:schemeClr val="accent2"/>
                                        </p:clrVal>
                                      </p:to>
                                    </p:set>
                                    <p:set>
                                      <p:cBhvr>
                                        <p:cTn id="261" dur="500" fill="hold"/>
                                        <p:tgtEl>
                                          <p:spTgt spid="13"/>
                                        </p:tgtEl>
                                        <p:attrNameLst>
                                          <p:attrName>fillcolor</p:attrName>
                                        </p:attrNameLst>
                                      </p:cBhvr>
                                      <p:to>
                                        <p:clrVal>
                                          <a:schemeClr val="accent2"/>
                                        </p:clrVal>
                                      </p:to>
                                    </p:set>
                                    <p:set>
                                      <p:cBhvr>
                                        <p:cTn id="262" dur="500" fill="hold"/>
                                        <p:tgtEl>
                                          <p:spTgt spid="13"/>
                                        </p:tgtEl>
                                        <p:attrNameLst>
                                          <p:attrName>fill.type</p:attrName>
                                        </p:attrNameLst>
                                      </p:cBhvr>
                                      <p:to>
                                        <p:strVal val="solid"/>
                                      </p:to>
                                    </p:set>
                                  </p:childTnLst>
                                </p:cTn>
                              </p:par>
                              <p:par>
                                <p:cTn id="263" presetID="6" presetClass="entr" presetSubtype="16" fill="hold" nodeType="withEffect">
                                  <p:stCondLst>
                                    <p:cond delay="0"/>
                                  </p:stCondLst>
                                  <p:childTnLst>
                                    <p:set>
                                      <p:cBhvr>
                                        <p:cTn id="264" dur="1" fill="hold">
                                          <p:stCondLst>
                                            <p:cond delay="0"/>
                                          </p:stCondLst>
                                        </p:cTn>
                                        <p:tgtEl>
                                          <p:spTgt spid="25"/>
                                        </p:tgtEl>
                                        <p:attrNameLst>
                                          <p:attrName>style.visibility</p:attrName>
                                        </p:attrNameLst>
                                      </p:cBhvr>
                                      <p:to>
                                        <p:strVal val="visible"/>
                                      </p:to>
                                    </p:set>
                                    <p:animEffect transition="in" filter="circle(in)">
                                      <p:cBhvr>
                                        <p:cTn id="265" dur="2000"/>
                                        <p:tgtEl>
                                          <p:spTgt spid="25"/>
                                        </p:tgtEl>
                                      </p:cBhvr>
                                    </p:animEffect>
                                  </p:childTnLst>
                                </p:cTn>
                              </p:par>
                            </p:childTnLst>
                          </p:cTn>
                        </p:par>
                      </p:childTnLst>
                    </p:cTn>
                  </p:par>
                </p:childTnLst>
              </p:cTn>
              <p:nextCondLst>
                <p:cond evt="onClick" delay="0">
                  <p:tgtEl>
                    <p:spTgt spid="13"/>
                  </p:tgtEl>
                </p:cond>
              </p:nextCondLst>
            </p:seq>
            <p:seq concurrent="1" nextAc="seek">
              <p:cTn id="266" restart="whenNotActive" fill="hold" evtFilter="cancelBubble" nodeType="interactiveSeq">
                <p:stCondLst>
                  <p:cond evt="onClick" delay="0">
                    <p:tgtEl>
                      <p:spTgt spid="14"/>
                    </p:tgtEl>
                  </p:cond>
                </p:stCondLst>
                <p:endSync evt="end" delay="0">
                  <p:rtn val="all"/>
                </p:endSync>
                <p:childTnLst>
                  <p:par>
                    <p:cTn id="267" fill="hold">
                      <p:stCondLst>
                        <p:cond delay="0"/>
                      </p:stCondLst>
                      <p:childTnLst>
                        <p:par>
                          <p:cTn id="268" fill="hold">
                            <p:stCondLst>
                              <p:cond delay="0"/>
                            </p:stCondLst>
                            <p:childTnLst>
                              <p:par>
                                <p:cTn id="269" presetID="16" presetClass="emph" presetSubtype="0" fill="hold" grpId="0" nodeType="clickEffect">
                                  <p:stCondLst>
                                    <p:cond delay="0"/>
                                  </p:stCondLst>
                                  <p:iterate type="lt">
                                    <p:tmPct val="4000"/>
                                  </p:iterate>
                                  <p:childTnLst>
                                    <p:set>
                                      <p:cBhvr override="childStyle">
                                        <p:cTn id="270" dur="500" fill="hold"/>
                                        <p:tgtEl>
                                          <p:spTgt spid="14"/>
                                        </p:tgtEl>
                                        <p:attrNameLst>
                                          <p:attrName>style.color</p:attrName>
                                        </p:attrNameLst>
                                      </p:cBhvr>
                                      <p:to>
                                        <p:clrVal>
                                          <a:schemeClr val="accent2"/>
                                        </p:clrVal>
                                      </p:to>
                                    </p:set>
                                    <p:set>
                                      <p:cBhvr>
                                        <p:cTn id="271" dur="500" fill="hold"/>
                                        <p:tgtEl>
                                          <p:spTgt spid="14"/>
                                        </p:tgtEl>
                                        <p:attrNameLst>
                                          <p:attrName>fillcolor</p:attrName>
                                        </p:attrNameLst>
                                      </p:cBhvr>
                                      <p:to>
                                        <p:clrVal>
                                          <a:schemeClr val="accent2"/>
                                        </p:clrVal>
                                      </p:to>
                                    </p:set>
                                    <p:set>
                                      <p:cBhvr>
                                        <p:cTn id="272" dur="500" fill="hold"/>
                                        <p:tgtEl>
                                          <p:spTgt spid="14"/>
                                        </p:tgtEl>
                                        <p:attrNameLst>
                                          <p:attrName>fill.type</p:attrName>
                                        </p:attrNameLst>
                                      </p:cBhvr>
                                      <p:to>
                                        <p:strVal val="solid"/>
                                      </p:to>
                                    </p:set>
                                  </p:childTnLst>
                                </p:cTn>
                              </p:par>
                              <p:par>
                                <p:cTn id="273" presetID="6" presetClass="entr" presetSubtype="16" fill="hold" nodeType="withEffect">
                                  <p:stCondLst>
                                    <p:cond delay="0"/>
                                  </p:stCondLst>
                                  <p:childTnLst>
                                    <p:set>
                                      <p:cBhvr>
                                        <p:cTn id="274" dur="1" fill="hold">
                                          <p:stCondLst>
                                            <p:cond delay="0"/>
                                          </p:stCondLst>
                                        </p:cTn>
                                        <p:tgtEl>
                                          <p:spTgt spid="26"/>
                                        </p:tgtEl>
                                        <p:attrNameLst>
                                          <p:attrName>style.visibility</p:attrName>
                                        </p:attrNameLst>
                                      </p:cBhvr>
                                      <p:to>
                                        <p:strVal val="visible"/>
                                      </p:to>
                                    </p:set>
                                    <p:animEffect transition="in" filter="circle(in)">
                                      <p:cBhvr>
                                        <p:cTn id="275" dur="2000"/>
                                        <p:tgtEl>
                                          <p:spTgt spid="26"/>
                                        </p:tgtEl>
                                      </p:cBhvr>
                                    </p:animEffect>
                                  </p:childTnLst>
                                </p:cTn>
                              </p:par>
                            </p:childTnLst>
                          </p:cTn>
                        </p:par>
                      </p:childTnLst>
                    </p:cTn>
                  </p:par>
                </p:childTnLst>
              </p:cTn>
              <p:nextCondLst>
                <p:cond evt="onClick" delay="0">
                  <p:tgtEl>
                    <p:spTgt spid="14"/>
                  </p:tgtEl>
                </p:cond>
              </p:nextCondLst>
            </p:seq>
            <p:seq concurrent="1" nextAc="seek">
              <p:cTn id="276" restart="whenNotActive" fill="hold" evtFilter="cancelBubble" nodeType="interactiveSeq">
                <p:stCondLst>
                  <p:cond evt="onClick" delay="0">
                    <p:tgtEl>
                      <p:spTgt spid="15"/>
                    </p:tgtEl>
                  </p:cond>
                </p:stCondLst>
                <p:endSync evt="end" delay="0">
                  <p:rtn val="all"/>
                </p:endSync>
                <p:childTnLst>
                  <p:par>
                    <p:cTn id="277" fill="hold">
                      <p:stCondLst>
                        <p:cond delay="0"/>
                      </p:stCondLst>
                      <p:childTnLst>
                        <p:par>
                          <p:cTn id="278" fill="hold">
                            <p:stCondLst>
                              <p:cond delay="0"/>
                            </p:stCondLst>
                            <p:childTnLst>
                              <p:par>
                                <p:cTn id="279" presetID="16" presetClass="emph" presetSubtype="0" fill="hold" grpId="0" nodeType="clickEffect">
                                  <p:stCondLst>
                                    <p:cond delay="0"/>
                                  </p:stCondLst>
                                  <p:iterate type="lt">
                                    <p:tmPct val="4000"/>
                                  </p:iterate>
                                  <p:childTnLst>
                                    <p:set>
                                      <p:cBhvr override="childStyle">
                                        <p:cTn id="280" dur="500" fill="hold"/>
                                        <p:tgtEl>
                                          <p:spTgt spid="15"/>
                                        </p:tgtEl>
                                        <p:attrNameLst>
                                          <p:attrName>style.color</p:attrName>
                                        </p:attrNameLst>
                                      </p:cBhvr>
                                      <p:to>
                                        <p:clrVal>
                                          <a:schemeClr val="accent2"/>
                                        </p:clrVal>
                                      </p:to>
                                    </p:set>
                                    <p:set>
                                      <p:cBhvr>
                                        <p:cTn id="281" dur="500" fill="hold"/>
                                        <p:tgtEl>
                                          <p:spTgt spid="15"/>
                                        </p:tgtEl>
                                        <p:attrNameLst>
                                          <p:attrName>fillcolor</p:attrName>
                                        </p:attrNameLst>
                                      </p:cBhvr>
                                      <p:to>
                                        <p:clrVal>
                                          <a:schemeClr val="accent2"/>
                                        </p:clrVal>
                                      </p:to>
                                    </p:set>
                                    <p:set>
                                      <p:cBhvr>
                                        <p:cTn id="282" dur="500" fill="hold"/>
                                        <p:tgtEl>
                                          <p:spTgt spid="15"/>
                                        </p:tgtEl>
                                        <p:attrNameLst>
                                          <p:attrName>fill.type</p:attrName>
                                        </p:attrNameLst>
                                      </p:cBhvr>
                                      <p:to>
                                        <p:strVal val="solid"/>
                                      </p:to>
                                    </p:set>
                                  </p:childTnLst>
                                </p:cTn>
                              </p:par>
                              <p:par>
                                <p:cTn id="283" presetID="6" presetClass="entr" presetSubtype="16" fill="hold" nodeType="withEffect">
                                  <p:stCondLst>
                                    <p:cond delay="0"/>
                                  </p:stCondLst>
                                  <p:childTnLst>
                                    <p:set>
                                      <p:cBhvr>
                                        <p:cTn id="284" dur="1" fill="hold">
                                          <p:stCondLst>
                                            <p:cond delay="0"/>
                                          </p:stCondLst>
                                        </p:cTn>
                                        <p:tgtEl>
                                          <p:spTgt spid="27"/>
                                        </p:tgtEl>
                                        <p:attrNameLst>
                                          <p:attrName>style.visibility</p:attrName>
                                        </p:attrNameLst>
                                      </p:cBhvr>
                                      <p:to>
                                        <p:strVal val="visible"/>
                                      </p:to>
                                    </p:set>
                                    <p:animEffect transition="in" filter="circle(in)">
                                      <p:cBhvr>
                                        <p:cTn id="285" dur="2000"/>
                                        <p:tgtEl>
                                          <p:spTgt spid="27"/>
                                        </p:tgtEl>
                                      </p:cBhvr>
                                    </p:animEffect>
                                  </p:childTnLst>
                                </p:cTn>
                              </p:par>
                            </p:childTnLst>
                          </p:cTn>
                        </p:par>
                      </p:childTnLst>
                    </p:cTn>
                  </p:par>
                </p:childTnLst>
              </p:cTn>
              <p:nextCondLst>
                <p:cond evt="onClick" delay="0">
                  <p:tgtEl>
                    <p:spTgt spid="15"/>
                  </p:tgtEl>
                </p:cond>
              </p:nextCondLst>
            </p:seq>
            <p:seq concurrent="1" nextAc="seek">
              <p:cTn id="286" restart="whenNotActive" fill="hold" evtFilter="cancelBubble" nodeType="interactiveSeq">
                <p:stCondLst>
                  <p:cond evt="onClick" delay="0">
                    <p:tgtEl>
                      <p:spTgt spid="16"/>
                    </p:tgtEl>
                  </p:cond>
                </p:stCondLst>
                <p:endSync evt="end" delay="0">
                  <p:rtn val="all"/>
                </p:endSync>
                <p:childTnLst>
                  <p:par>
                    <p:cTn id="287" fill="hold">
                      <p:stCondLst>
                        <p:cond delay="0"/>
                      </p:stCondLst>
                      <p:childTnLst>
                        <p:par>
                          <p:cTn id="288" fill="hold">
                            <p:stCondLst>
                              <p:cond delay="0"/>
                            </p:stCondLst>
                            <p:childTnLst>
                              <p:par>
                                <p:cTn id="289" presetID="16" presetClass="emph" presetSubtype="0" fill="hold" grpId="0" nodeType="clickEffect">
                                  <p:stCondLst>
                                    <p:cond delay="0"/>
                                  </p:stCondLst>
                                  <p:iterate type="lt">
                                    <p:tmPct val="4000"/>
                                  </p:iterate>
                                  <p:childTnLst>
                                    <p:set>
                                      <p:cBhvr override="childStyle">
                                        <p:cTn id="290" dur="500" fill="hold"/>
                                        <p:tgtEl>
                                          <p:spTgt spid="16"/>
                                        </p:tgtEl>
                                        <p:attrNameLst>
                                          <p:attrName>style.color</p:attrName>
                                        </p:attrNameLst>
                                      </p:cBhvr>
                                      <p:to>
                                        <p:clrVal>
                                          <a:schemeClr val="accent2"/>
                                        </p:clrVal>
                                      </p:to>
                                    </p:set>
                                    <p:set>
                                      <p:cBhvr>
                                        <p:cTn id="291" dur="500" fill="hold"/>
                                        <p:tgtEl>
                                          <p:spTgt spid="16"/>
                                        </p:tgtEl>
                                        <p:attrNameLst>
                                          <p:attrName>fillcolor</p:attrName>
                                        </p:attrNameLst>
                                      </p:cBhvr>
                                      <p:to>
                                        <p:clrVal>
                                          <a:schemeClr val="accent2"/>
                                        </p:clrVal>
                                      </p:to>
                                    </p:set>
                                    <p:set>
                                      <p:cBhvr>
                                        <p:cTn id="292" dur="500" fill="hold"/>
                                        <p:tgtEl>
                                          <p:spTgt spid="16"/>
                                        </p:tgtEl>
                                        <p:attrNameLst>
                                          <p:attrName>fill.type</p:attrName>
                                        </p:attrNameLst>
                                      </p:cBhvr>
                                      <p:to>
                                        <p:strVal val="solid"/>
                                      </p:to>
                                    </p:set>
                                  </p:childTnLst>
                                </p:cTn>
                              </p:par>
                              <p:par>
                                <p:cTn id="293" presetID="6" presetClass="entr" presetSubtype="16" fill="hold" nodeType="withEffect">
                                  <p:stCondLst>
                                    <p:cond delay="0"/>
                                  </p:stCondLst>
                                  <p:childTnLst>
                                    <p:set>
                                      <p:cBhvr>
                                        <p:cTn id="294" dur="1" fill="hold">
                                          <p:stCondLst>
                                            <p:cond delay="0"/>
                                          </p:stCondLst>
                                        </p:cTn>
                                        <p:tgtEl>
                                          <p:spTgt spid="28"/>
                                        </p:tgtEl>
                                        <p:attrNameLst>
                                          <p:attrName>style.visibility</p:attrName>
                                        </p:attrNameLst>
                                      </p:cBhvr>
                                      <p:to>
                                        <p:strVal val="visible"/>
                                      </p:to>
                                    </p:set>
                                    <p:animEffect transition="in" filter="circle(in)">
                                      <p:cBhvr>
                                        <p:cTn id="295" dur="2000"/>
                                        <p:tgtEl>
                                          <p:spTgt spid="28"/>
                                        </p:tgtEl>
                                      </p:cBhvr>
                                    </p:animEffect>
                                  </p:childTnLst>
                                </p:cTn>
                              </p:par>
                            </p:childTnLst>
                          </p:cTn>
                        </p:par>
                      </p:childTnLst>
                    </p:cTn>
                  </p:par>
                </p:childTnLst>
              </p:cTn>
              <p:nextCondLst>
                <p:cond evt="onClick" delay="0">
                  <p:tgtEl>
                    <p:spTgt spid="16"/>
                  </p:tgtEl>
                </p:cond>
              </p:nextCondLst>
            </p:seq>
            <p:seq concurrent="1" nextAc="seek">
              <p:cTn id="296" restart="whenNotActive" fill="hold" evtFilter="cancelBubble" nodeType="interactiveSeq">
                <p:stCondLst>
                  <p:cond evt="onClick" delay="0">
                    <p:tgtEl>
                      <p:spTgt spid="17"/>
                    </p:tgtEl>
                  </p:cond>
                </p:stCondLst>
                <p:endSync evt="end" delay="0">
                  <p:rtn val="all"/>
                </p:endSync>
                <p:childTnLst>
                  <p:par>
                    <p:cTn id="297" fill="hold">
                      <p:stCondLst>
                        <p:cond delay="0"/>
                      </p:stCondLst>
                      <p:childTnLst>
                        <p:par>
                          <p:cTn id="298" fill="hold">
                            <p:stCondLst>
                              <p:cond delay="0"/>
                            </p:stCondLst>
                            <p:childTnLst>
                              <p:par>
                                <p:cTn id="299" presetID="16" presetClass="emph" presetSubtype="0" fill="hold" grpId="0" nodeType="clickEffect">
                                  <p:stCondLst>
                                    <p:cond delay="0"/>
                                  </p:stCondLst>
                                  <p:iterate type="lt">
                                    <p:tmPct val="4000"/>
                                  </p:iterate>
                                  <p:childTnLst>
                                    <p:set>
                                      <p:cBhvr override="childStyle">
                                        <p:cTn id="300" dur="500" fill="hold"/>
                                        <p:tgtEl>
                                          <p:spTgt spid="17"/>
                                        </p:tgtEl>
                                        <p:attrNameLst>
                                          <p:attrName>style.color</p:attrName>
                                        </p:attrNameLst>
                                      </p:cBhvr>
                                      <p:to>
                                        <p:clrVal>
                                          <a:schemeClr val="accent2"/>
                                        </p:clrVal>
                                      </p:to>
                                    </p:set>
                                    <p:set>
                                      <p:cBhvr>
                                        <p:cTn id="301" dur="500" fill="hold"/>
                                        <p:tgtEl>
                                          <p:spTgt spid="17"/>
                                        </p:tgtEl>
                                        <p:attrNameLst>
                                          <p:attrName>fillcolor</p:attrName>
                                        </p:attrNameLst>
                                      </p:cBhvr>
                                      <p:to>
                                        <p:clrVal>
                                          <a:schemeClr val="accent2"/>
                                        </p:clrVal>
                                      </p:to>
                                    </p:set>
                                    <p:set>
                                      <p:cBhvr>
                                        <p:cTn id="302" dur="500" fill="hold"/>
                                        <p:tgtEl>
                                          <p:spTgt spid="17"/>
                                        </p:tgtEl>
                                        <p:attrNameLst>
                                          <p:attrName>fill.type</p:attrName>
                                        </p:attrNameLst>
                                      </p:cBhvr>
                                      <p:to>
                                        <p:strVal val="solid"/>
                                      </p:to>
                                    </p:set>
                                  </p:childTnLst>
                                </p:cTn>
                              </p:par>
                              <p:par>
                                <p:cTn id="303" presetID="6" presetClass="entr" presetSubtype="16" fill="hold" nodeType="withEffect">
                                  <p:stCondLst>
                                    <p:cond delay="0"/>
                                  </p:stCondLst>
                                  <p:childTnLst>
                                    <p:set>
                                      <p:cBhvr>
                                        <p:cTn id="304" dur="1" fill="hold">
                                          <p:stCondLst>
                                            <p:cond delay="0"/>
                                          </p:stCondLst>
                                        </p:cTn>
                                        <p:tgtEl>
                                          <p:spTgt spid="29"/>
                                        </p:tgtEl>
                                        <p:attrNameLst>
                                          <p:attrName>style.visibility</p:attrName>
                                        </p:attrNameLst>
                                      </p:cBhvr>
                                      <p:to>
                                        <p:strVal val="visible"/>
                                      </p:to>
                                    </p:set>
                                    <p:animEffect transition="in" filter="circle(in)">
                                      <p:cBhvr>
                                        <p:cTn id="305" dur="2000"/>
                                        <p:tgtEl>
                                          <p:spTgt spid="29"/>
                                        </p:tgtEl>
                                      </p:cBhvr>
                                    </p:animEffect>
                                  </p:childTnLst>
                                </p:cTn>
                              </p:par>
                            </p:childTnLst>
                          </p:cTn>
                        </p:par>
                      </p:childTnLst>
                    </p:cTn>
                  </p:par>
                </p:childTnLst>
              </p:cTn>
              <p:nextCondLst>
                <p:cond evt="onClick" delay="0">
                  <p:tgtEl>
                    <p:spTgt spid="17"/>
                  </p:tgtEl>
                </p:cond>
              </p:nextCondLst>
            </p:seq>
            <p:seq concurrent="1" nextAc="seek">
              <p:cTn id="306" restart="whenNotActive" fill="hold" evtFilter="cancelBubble" nodeType="interactiveSeq">
                <p:stCondLst>
                  <p:cond evt="onClick" delay="0">
                    <p:tgtEl>
                      <p:spTgt spid="18"/>
                    </p:tgtEl>
                  </p:cond>
                </p:stCondLst>
                <p:endSync evt="end" delay="0">
                  <p:rtn val="all"/>
                </p:endSync>
                <p:childTnLst>
                  <p:par>
                    <p:cTn id="307" fill="hold">
                      <p:stCondLst>
                        <p:cond delay="0"/>
                      </p:stCondLst>
                      <p:childTnLst>
                        <p:par>
                          <p:cTn id="308" fill="hold">
                            <p:stCondLst>
                              <p:cond delay="0"/>
                            </p:stCondLst>
                            <p:childTnLst>
                              <p:par>
                                <p:cTn id="309" presetID="16" presetClass="emph" presetSubtype="0" fill="hold" grpId="0" nodeType="clickEffect">
                                  <p:stCondLst>
                                    <p:cond delay="0"/>
                                  </p:stCondLst>
                                  <p:iterate type="lt">
                                    <p:tmPct val="4000"/>
                                  </p:iterate>
                                  <p:childTnLst>
                                    <p:set>
                                      <p:cBhvr override="childStyle">
                                        <p:cTn id="310" dur="500" fill="hold"/>
                                        <p:tgtEl>
                                          <p:spTgt spid="18"/>
                                        </p:tgtEl>
                                        <p:attrNameLst>
                                          <p:attrName>style.color</p:attrName>
                                        </p:attrNameLst>
                                      </p:cBhvr>
                                      <p:to>
                                        <p:clrVal>
                                          <a:schemeClr val="accent2"/>
                                        </p:clrVal>
                                      </p:to>
                                    </p:set>
                                    <p:set>
                                      <p:cBhvr>
                                        <p:cTn id="311" dur="500" fill="hold"/>
                                        <p:tgtEl>
                                          <p:spTgt spid="18"/>
                                        </p:tgtEl>
                                        <p:attrNameLst>
                                          <p:attrName>fillcolor</p:attrName>
                                        </p:attrNameLst>
                                      </p:cBhvr>
                                      <p:to>
                                        <p:clrVal>
                                          <a:schemeClr val="accent2"/>
                                        </p:clrVal>
                                      </p:to>
                                    </p:set>
                                    <p:set>
                                      <p:cBhvr>
                                        <p:cTn id="312" dur="500" fill="hold"/>
                                        <p:tgtEl>
                                          <p:spTgt spid="18"/>
                                        </p:tgtEl>
                                        <p:attrNameLst>
                                          <p:attrName>fill.type</p:attrName>
                                        </p:attrNameLst>
                                      </p:cBhvr>
                                      <p:to>
                                        <p:strVal val="solid"/>
                                      </p:to>
                                    </p:set>
                                  </p:childTnLst>
                                </p:cTn>
                              </p:par>
                              <p:par>
                                <p:cTn id="313" presetID="6" presetClass="entr" presetSubtype="16" fill="hold" nodeType="withEffect">
                                  <p:stCondLst>
                                    <p:cond delay="0"/>
                                  </p:stCondLst>
                                  <p:childTnLst>
                                    <p:set>
                                      <p:cBhvr>
                                        <p:cTn id="314" dur="1" fill="hold">
                                          <p:stCondLst>
                                            <p:cond delay="0"/>
                                          </p:stCondLst>
                                        </p:cTn>
                                        <p:tgtEl>
                                          <p:spTgt spid="30"/>
                                        </p:tgtEl>
                                        <p:attrNameLst>
                                          <p:attrName>style.visibility</p:attrName>
                                        </p:attrNameLst>
                                      </p:cBhvr>
                                      <p:to>
                                        <p:strVal val="visible"/>
                                      </p:to>
                                    </p:set>
                                    <p:animEffect transition="in" filter="circle(in)">
                                      <p:cBhvr>
                                        <p:cTn id="315" dur="2000"/>
                                        <p:tgtEl>
                                          <p:spTgt spid="30"/>
                                        </p:tgtEl>
                                      </p:cBhvr>
                                    </p:animEffect>
                                  </p:childTnLst>
                                </p:cTn>
                              </p:par>
                            </p:childTnLst>
                          </p:cTn>
                        </p:par>
                      </p:childTnLst>
                    </p:cTn>
                  </p:par>
                </p:childTnLst>
              </p:cTn>
              <p:nextCondLst>
                <p:cond evt="onClick" delay="0">
                  <p:tgtEl>
                    <p:spTgt spid="18"/>
                  </p:tgtEl>
                </p:cond>
              </p:nextCondLst>
            </p:seq>
            <p:seq concurrent="1" nextAc="seek">
              <p:cTn id="316" restart="whenNotActive" fill="hold" evtFilter="cancelBubble" nodeType="interactiveSeq">
                <p:stCondLst>
                  <p:cond evt="onClick" delay="0">
                    <p:tgtEl>
                      <p:spTgt spid="8"/>
                    </p:tgtEl>
                  </p:cond>
                </p:stCondLst>
                <p:endSync evt="end" delay="0">
                  <p:rtn val="all"/>
                </p:endSync>
                <p:childTnLst>
                  <p:par>
                    <p:cTn id="317" fill="hold">
                      <p:stCondLst>
                        <p:cond delay="0"/>
                      </p:stCondLst>
                      <p:childTnLst>
                        <p:par>
                          <p:cTn id="318" fill="hold">
                            <p:stCondLst>
                              <p:cond delay="0"/>
                            </p:stCondLst>
                            <p:childTnLst>
                              <p:par>
                                <p:cTn id="319" presetID="16" presetClass="emph" presetSubtype="0" fill="hold" grpId="0" nodeType="clickEffect">
                                  <p:stCondLst>
                                    <p:cond delay="0"/>
                                  </p:stCondLst>
                                  <p:iterate type="lt">
                                    <p:tmPct val="4000"/>
                                  </p:iterate>
                                  <p:childTnLst>
                                    <p:set>
                                      <p:cBhvr override="childStyle">
                                        <p:cTn id="320" dur="500" fill="hold"/>
                                        <p:tgtEl>
                                          <p:spTgt spid="8"/>
                                        </p:tgtEl>
                                        <p:attrNameLst>
                                          <p:attrName>style.color</p:attrName>
                                        </p:attrNameLst>
                                      </p:cBhvr>
                                      <p:to>
                                        <p:clrVal>
                                          <a:schemeClr val="accent2"/>
                                        </p:clrVal>
                                      </p:to>
                                    </p:set>
                                    <p:set>
                                      <p:cBhvr>
                                        <p:cTn id="321" dur="500" fill="hold"/>
                                        <p:tgtEl>
                                          <p:spTgt spid="8"/>
                                        </p:tgtEl>
                                        <p:attrNameLst>
                                          <p:attrName>fillcolor</p:attrName>
                                        </p:attrNameLst>
                                      </p:cBhvr>
                                      <p:to>
                                        <p:clrVal>
                                          <a:schemeClr val="accent2"/>
                                        </p:clrVal>
                                      </p:to>
                                    </p:set>
                                    <p:set>
                                      <p:cBhvr>
                                        <p:cTn id="322" dur="500" fill="hold"/>
                                        <p:tgtEl>
                                          <p:spTgt spid="8"/>
                                        </p:tgtEl>
                                        <p:attrNameLst>
                                          <p:attrName>fill.type</p:attrName>
                                        </p:attrNameLst>
                                      </p:cBhvr>
                                      <p:to>
                                        <p:strVal val="solid"/>
                                      </p:to>
                                    </p:set>
                                  </p:childTnLst>
                                </p:cTn>
                              </p:par>
                              <p:par>
                                <p:cTn id="323" presetID="6" presetClass="entr" presetSubtype="16" fill="hold" nodeType="withEffect">
                                  <p:stCondLst>
                                    <p:cond delay="0"/>
                                  </p:stCondLst>
                                  <p:childTnLst>
                                    <p:set>
                                      <p:cBhvr>
                                        <p:cTn id="324" dur="1" fill="hold">
                                          <p:stCondLst>
                                            <p:cond delay="0"/>
                                          </p:stCondLst>
                                        </p:cTn>
                                        <p:tgtEl>
                                          <p:spTgt spid="20"/>
                                        </p:tgtEl>
                                        <p:attrNameLst>
                                          <p:attrName>style.visibility</p:attrName>
                                        </p:attrNameLst>
                                      </p:cBhvr>
                                      <p:to>
                                        <p:strVal val="visible"/>
                                      </p:to>
                                    </p:set>
                                    <p:animEffect transition="in" filter="circle(in)">
                                      <p:cBhvr>
                                        <p:cTn id="325" dur="2000"/>
                                        <p:tgtEl>
                                          <p:spTgt spid="20"/>
                                        </p:tgtEl>
                                      </p:cBhvr>
                                    </p:animEffect>
                                  </p:childTnLst>
                                </p:cTn>
                              </p:par>
                            </p:childTnLst>
                          </p:cTn>
                        </p:par>
                      </p:childTnLst>
                    </p:cTn>
                  </p:par>
                </p:childTnLst>
              </p:cTn>
              <p:nextCondLst>
                <p:cond evt="onClick" delay="0">
                  <p:tgtEl>
                    <p:spTgt spid="8"/>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3116" y="208299"/>
            <a:ext cx="6273328" cy="1072989"/>
          </a:xfrm>
          <a:prstGeom prst="rect">
            <a:avLst/>
          </a:prstGeom>
        </p:spPr>
      </p:pic>
      <p:sp>
        <p:nvSpPr>
          <p:cNvPr id="6" name="TextBox 5"/>
          <p:cNvSpPr txBox="1"/>
          <p:nvPr/>
        </p:nvSpPr>
        <p:spPr>
          <a:xfrm>
            <a:off x="2610464" y="268603"/>
            <a:ext cx="389850" cy="707886"/>
          </a:xfrm>
          <a:prstGeom prst="rect">
            <a:avLst/>
          </a:prstGeom>
          <a:noFill/>
        </p:spPr>
        <p:txBody>
          <a:bodyPr wrap="none" rtlCol="0">
            <a:spAutoFit/>
          </a:bodyPr>
          <a:lstStyle/>
          <a:p>
            <a:r>
              <a:rPr lang="en-US" sz="4000" b="1" dirty="0">
                <a:solidFill>
                  <a:srgbClr val="7030A0"/>
                </a:solidFill>
                <a:latin typeface="Mistral" panose="03090702030407020403" pitchFamily="66" charset="0"/>
              </a:rPr>
              <a:t>2</a:t>
            </a:r>
          </a:p>
        </p:txBody>
      </p:sp>
      <p:pic>
        <p:nvPicPr>
          <p:cNvPr id="8" name="Picture 7"/>
          <p:cNvPicPr>
            <a:picLocks noChangeAspect="1"/>
          </p:cNvPicPr>
          <p:nvPr/>
        </p:nvPicPr>
        <p:blipFill rotWithShape="1">
          <a:blip r:embed="rId3"/>
          <a:srcRect l="8281" t="12863" r="8813" b="13783"/>
          <a:stretch>
            <a:fillRect/>
          </a:stretch>
        </p:blipFill>
        <p:spPr>
          <a:xfrm>
            <a:off x="1517445" y="1370106"/>
            <a:ext cx="9144411" cy="4803588"/>
          </a:xfrm>
          <a:prstGeom prst="rect">
            <a:avLst/>
          </a:prstGeom>
        </p:spPr>
      </p:pic>
      <p:sp>
        <p:nvSpPr>
          <p:cNvPr id="9" name="Rectangle 8"/>
          <p:cNvSpPr/>
          <p:nvPr/>
        </p:nvSpPr>
        <p:spPr>
          <a:xfrm>
            <a:off x="1871611" y="1582843"/>
            <a:ext cx="4218039" cy="3490186"/>
          </a:xfrm>
          <a:prstGeom prst="rect">
            <a:avLst/>
          </a:prstGeom>
        </p:spPr>
        <p:txBody>
          <a:bodyPr wrap="square">
            <a:spAutoFit/>
          </a:bodyPr>
          <a:lstStyle/>
          <a:p>
            <a:pPr marR="30480" algn="just">
              <a:lnSpc>
                <a:spcPct val="115000"/>
              </a:lnSpc>
              <a:spcAft>
                <a:spcPts val="1200"/>
              </a:spcAft>
            </a:pPr>
            <a:r>
              <a:rPr lang="vi-VN" sz="3200" dirty="0">
                <a:solidFill>
                  <a:srgbClr val="0D0D0D"/>
                </a:solidFill>
                <a:latin typeface="Times New Roman" panose="02020603050405020304" pitchFamily="18" charset="0"/>
                <a:ea typeface="Times New Roman" panose="02020603050405020304" pitchFamily="18" charset="0"/>
              </a:rPr>
              <a:t>Viết đoạn văn (khoảng 150 chữ) nêu cảm nhận của em về nỗi niềm của nhân vật Xúy Vân được thể hiện qua lớp chèo “Xúy Vân giả dại”.</a:t>
            </a:r>
            <a:endParaRPr lang="en-US" sz="3200" dirty="0">
              <a:effectLst/>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rotWithShape="1">
          <a:blip r:embed="rId4"/>
          <a:srcRect l="24847"/>
          <a:stretch>
            <a:fillRect/>
          </a:stretch>
        </p:blipFill>
        <p:spPr>
          <a:xfrm>
            <a:off x="6697995" y="2286297"/>
            <a:ext cx="3355516" cy="2971205"/>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44341"/>
            <a:ext cx="10858500" cy="907749"/>
          </a:xfrm>
          <a:prstGeom prst="rect">
            <a:avLst/>
          </a:prstGeom>
        </p:spPr>
        <p:txBody>
          <a:bodyPr>
            <a:spAutoFit/>
          </a:bodyPr>
          <a:lstStyle/>
          <a:p>
            <a:pPr algn="ctr">
              <a:lnSpc>
                <a:spcPct val="115000"/>
              </a:lnSpc>
              <a:spcAft>
                <a:spcPts val="0"/>
              </a:spcAft>
            </a:pPr>
            <a:r>
              <a:rPr lang="nl-NL" sz="2400" b="1" dirty="0">
                <a:latin typeface="Times New Roman" panose="02020603050405020304" pitchFamily="18" charset="0"/>
                <a:cs typeface="Times New Roman" panose="02020603050405020304" pitchFamily="18" charset="0"/>
              </a:rPr>
              <a:t>THANG ĐO KĨ NĂNG VỀ QUÁ TRÌNH TẠO LẬP ĐOẠN VĂN  </a:t>
            </a:r>
            <a:endParaRPr lang="en-US" sz="2400" b="1" dirty="0">
              <a:latin typeface="Times New Roman" panose="02020603050405020304" pitchFamily="18" charset="0"/>
              <a:cs typeface="Times New Roman" panose="02020603050405020304" pitchFamily="18" charset="0"/>
            </a:endParaRPr>
          </a:p>
          <a:p>
            <a:pPr algn="ctr">
              <a:lnSpc>
                <a:spcPct val="115000"/>
              </a:lnSpc>
              <a:spcAft>
                <a:spcPts val="0"/>
              </a:spcAft>
            </a:pPr>
            <a:r>
              <a:rPr lang="nl-NL" sz="2400" b="1" dirty="0">
                <a:latin typeface="Times New Roman" panose="02020603050405020304" pitchFamily="18" charset="0"/>
                <a:cs typeface="Times New Roman" panose="02020603050405020304" pitchFamily="18" charset="0"/>
              </a:rPr>
              <a:t>NGHỊ LUẬN VĂN HỌC</a:t>
            </a:r>
            <a:endParaRPr lang="en-US"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660400" y="945535"/>
            <a:ext cx="10858500" cy="5755422"/>
          </a:xfrm>
          <a:prstGeom prst="rect">
            <a:avLst/>
          </a:prstGeom>
        </p:spPr>
        <p:txBody>
          <a:bodyPr>
            <a:spAutoFit/>
          </a:bodyPr>
          <a:lstStyle/>
          <a:p>
            <a:pPr>
              <a:lnSpc>
                <a:spcPct val="115000"/>
              </a:lnSpc>
              <a:spcAft>
                <a:spcPts val="0"/>
              </a:spcAft>
            </a:pPr>
            <a:r>
              <a:rPr lang="nl-NL" sz="3200" b="1">
                <a:latin typeface="Times New Roman" panose="02020603050405020304" pitchFamily="18" charset="0"/>
                <a:ea typeface="Times New Roman" panose="02020603050405020304" pitchFamily="18" charset="0"/>
              </a:rPr>
              <a:t>Học sinh……………………………………………… Lớp……………………………</a:t>
            </a:r>
            <a:endParaRPr lang="en-US" sz="3200" dirty="0">
              <a:latin typeface="Times New Roman" panose="02020603050405020304" pitchFamily="18" charset="0"/>
              <a:ea typeface="Times New Roman" panose="02020603050405020304" pitchFamily="18" charset="0"/>
            </a:endParaRPr>
          </a:p>
          <a:p>
            <a:pPr>
              <a:lnSpc>
                <a:spcPct val="115000"/>
              </a:lnSpc>
              <a:spcAft>
                <a:spcPts val="0"/>
              </a:spcAft>
            </a:pPr>
            <a:r>
              <a:rPr lang="nl-NL" sz="3200" dirty="0">
                <a:latin typeface="Times New Roman" panose="02020603050405020304" pitchFamily="18" charset="0"/>
                <a:ea typeface="Times New Roman" panose="02020603050405020304" pitchFamily="18" charset="0"/>
              </a:rPr>
              <a:t>(</a:t>
            </a:r>
            <a:r>
              <a:rPr lang="nl-NL" sz="3200" i="1" dirty="0">
                <a:latin typeface="Times New Roman" panose="02020603050405020304" pitchFamily="18" charset="0"/>
                <a:ea typeface="Times New Roman" panose="02020603050405020304" pitchFamily="18" charset="0"/>
              </a:rPr>
              <a:t>Chú thích về các mức độ trong thang đo kĩ năng về quá trình tạo lập văn bản nghị luận văn học )</a:t>
            </a:r>
            <a:endParaRPr lang="en-US" sz="3200" dirty="0">
              <a:latin typeface="Times New Roman" panose="02020603050405020304" pitchFamily="18" charset="0"/>
              <a:ea typeface="Times New Roman" panose="02020603050405020304" pitchFamily="18" charset="0"/>
            </a:endParaRPr>
          </a:p>
          <a:p>
            <a:pPr>
              <a:lnSpc>
                <a:spcPct val="115000"/>
              </a:lnSpc>
              <a:spcAft>
                <a:spcPts val="0"/>
              </a:spcAft>
            </a:pPr>
            <a:r>
              <a:rPr lang="nl-NL" sz="3200" dirty="0">
                <a:latin typeface="Times New Roman" panose="02020603050405020304" pitchFamily="18" charset="0"/>
                <a:ea typeface="Times New Roman" panose="02020603050405020304" pitchFamily="18" charset="0"/>
              </a:rPr>
              <a:t>Mức độ 1. Không chú ý</a:t>
            </a:r>
            <a:endParaRPr lang="en-US" sz="3200" dirty="0">
              <a:latin typeface="Times New Roman" panose="02020603050405020304" pitchFamily="18" charset="0"/>
              <a:ea typeface="Times New Roman" panose="02020603050405020304" pitchFamily="18" charset="0"/>
            </a:endParaRPr>
          </a:p>
          <a:p>
            <a:pPr>
              <a:lnSpc>
                <a:spcPct val="115000"/>
              </a:lnSpc>
              <a:spcAft>
                <a:spcPts val="0"/>
              </a:spcAft>
            </a:pPr>
            <a:r>
              <a:rPr lang="nl-NL" sz="3200" dirty="0">
                <a:latin typeface="Times New Roman" panose="02020603050405020304" pitchFamily="18" charset="0"/>
                <a:ea typeface="Times New Roman" panose="02020603050405020304" pitchFamily="18" charset="0"/>
              </a:rPr>
              <a:t>Mức độ 2. Thỉnh thoảng hoặc còn qua loa, sơ sài</a:t>
            </a:r>
            <a:endParaRPr lang="en-US" sz="3200" dirty="0">
              <a:latin typeface="Times New Roman" panose="02020603050405020304" pitchFamily="18" charset="0"/>
              <a:ea typeface="Times New Roman" panose="02020603050405020304" pitchFamily="18" charset="0"/>
            </a:endParaRPr>
          </a:p>
          <a:p>
            <a:pPr>
              <a:lnSpc>
                <a:spcPct val="115000"/>
              </a:lnSpc>
              <a:spcAft>
                <a:spcPts val="0"/>
              </a:spcAft>
            </a:pPr>
            <a:r>
              <a:rPr lang="nl-NL" sz="3200" dirty="0">
                <a:latin typeface="Times New Roman" panose="02020603050405020304" pitchFamily="18" charset="0"/>
                <a:ea typeface="Times New Roman" panose="02020603050405020304" pitchFamily="18" charset="0"/>
              </a:rPr>
              <a:t>Mức độ 3. Nắm được các yêu cầu và trình bày ở mức độ vừa phải, chưa sâu sắc</a:t>
            </a:r>
            <a:endParaRPr lang="en-US" sz="3200" dirty="0">
              <a:latin typeface="Times New Roman" panose="02020603050405020304" pitchFamily="18" charset="0"/>
              <a:ea typeface="Times New Roman" panose="02020603050405020304" pitchFamily="18" charset="0"/>
            </a:endParaRPr>
          </a:p>
          <a:p>
            <a:pPr>
              <a:lnSpc>
                <a:spcPct val="115000"/>
              </a:lnSpc>
              <a:spcAft>
                <a:spcPts val="0"/>
              </a:spcAft>
            </a:pPr>
            <a:r>
              <a:rPr lang="nl-NL" sz="3200" dirty="0">
                <a:latin typeface="Times New Roman" panose="02020603050405020304" pitchFamily="18" charset="0"/>
                <a:ea typeface="Times New Roman" panose="02020603050405020304" pitchFamily="18" charset="0"/>
              </a:rPr>
              <a:t>Mức độ 4: Nắm chắc yêu cầu, trình bày cụ thể khoa học, logic, thuyết phục</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44341"/>
            <a:ext cx="10858500" cy="907749"/>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defRPr/>
            </a:pPr>
            <a:r>
              <a:rPr kumimoji="0" lang="nl-NL"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THANG ĐO KĨ NĂNG VỀ QUÁ TRÌNH TẠO LẬP ĐOẠN VĂN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defRPr/>
            </a:pPr>
            <a:r>
              <a:rPr kumimoji="0" lang="nl-NL"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NGHỊ LUẬN VĂN HỌC</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p:cNvGraphicFramePr>
            <a:graphicFrameLocks noGrp="1"/>
          </p:cNvGraphicFramePr>
          <p:nvPr/>
        </p:nvGraphicFramePr>
        <p:xfrm>
          <a:off x="660400" y="952090"/>
          <a:ext cx="10858501" cy="5809742"/>
        </p:xfrm>
        <a:graphic>
          <a:graphicData uri="http://schemas.openxmlformats.org/drawingml/2006/table">
            <a:tbl>
              <a:tblPr firstRow="1" firstCol="1" bandRow="1"/>
              <a:tblGrid>
                <a:gridCol w="902207">
                  <a:extLst>
                    <a:ext uri="{9D8B030D-6E8A-4147-A177-3AD203B41FA5}">
                      <a16:colId xmlns:a16="http://schemas.microsoft.com/office/drawing/2014/main" val="20000"/>
                    </a:ext>
                  </a:extLst>
                </a:gridCol>
                <a:gridCol w="939752">
                  <a:extLst>
                    <a:ext uri="{9D8B030D-6E8A-4147-A177-3AD203B41FA5}">
                      <a16:colId xmlns:a16="http://schemas.microsoft.com/office/drawing/2014/main" val="20001"/>
                    </a:ext>
                  </a:extLst>
                </a:gridCol>
                <a:gridCol w="683293">
                  <a:extLst>
                    <a:ext uri="{9D8B030D-6E8A-4147-A177-3AD203B41FA5}">
                      <a16:colId xmlns:a16="http://schemas.microsoft.com/office/drawing/2014/main" val="20002"/>
                    </a:ext>
                  </a:extLst>
                </a:gridCol>
                <a:gridCol w="530942">
                  <a:extLst>
                    <a:ext uri="{9D8B030D-6E8A-4147-A177-3AD203B41FA5}">
                      <a16:colId xmlns:a16="http://schemas.microsoft.com/office/drawing/2014/main" val="20003"/>
                    </a:ext>
                  </a:extLst>
                </a:gridCol>
                <a:gridCol w="7802307">
                  <a:extLst>
                    <a:ext uri="{9D8B030D-6E8A-4147-A177-3AD203B41FA5}">
                      <a16:colId xmlns:a16="http://schemas.microsoft.com/office/drawing/2014/main" val="20004"/>
                    </a:ext>
                  </a:extLst>
                </a:gridCol>
              </a:tblGrid>
              <a:tr h="174054">
                <a:tc gridSpan="4">
                  <a:txBody>
                    <a:bodyPr/>
                    <a:lstStyle/>
                    <a:p>
                      <a:pPr>
                        <a:lnSpc>
                          <a:spcPct val="115000"/>
                        </a:lnSpc>
                        <a:spcAft>
                          <a:spcPts val="0"/>
                        </a:spcAft>
                      </a:pPr>
                      <a:r>
                        <a:rPr lang="nl-NL"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4054">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 Đọc đề bài, tìm hiểu các từ ngữ quan trọng của đề</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4054">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B. Tìm ra vấn đề và phương diện thể hiện vấn đề</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8107">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4054">
                <a:tc gridSpan="4">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4054">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4054">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4054">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4054">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5491">
                <a:tc>
                  <a:txBody>
                    <a:bodyPr/>
                    <a:lstStyle/>
                    <a:p>
                      <a:pPr algn="ct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Đ.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4054">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4054">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4054">
                <a:tc gridSpan="4">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spcAft>
                          <a:spcPts val="0"/>
                        </a:spcAft>
                      </a:pP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III.Viết</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4054">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4054">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 .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4054">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48107">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4054">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IV.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522161">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xong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sung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4054">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0400" y="722295"/>
            <a:ext cx="10858500" cy="5116850"/>
          </a:xfrm>
          <a:prstGeom prst="rect">
            <a:avLst/>
          </a:prstGeom>
          <a:ln w="28575">
            <a:solidFill>
              <a:schemeClr val="accent2">
                <a:lumMod val="75000"/>
              </a:schemeClr>
            </a:solidFill>
          </a:ln>
        </p:spPr>
        <p:txBody>
          <a:bodyPr>
            <a:spAutoFit/>
          </a:bodyPr>
          <a:lstStyle/>
          <a:p>
            <a:pPr algn="ctr">
              <a:lnSpc>
                <a:spcPct val="115000"/>
              </a:lnSpc>
              <a:spcAft>
                <a:spcPts val="0"/>
              </a:spcAft>
              <a:tabLst>
                <a:tab pos="1386840" algn="l"/>
              </a:tabLst>
            </a:pPr>
            <a:r>
              <a:rPr lang="vi-VN" sz="2600" b="1" dirty="0">
                <a:solidFill>
                  <a:srgbClr val="FF0000"/>
                </a:solidFill>
                <a:latin typeface="Times New Roman" panose="02020603050405020304" pitchFamily="18" charset="0"/>
                <a:ea typeface="MS Mincho"/>
              </a:rPr>
              <a:t>PHIẾU CHỈNH SỬA BÀI VIẾT</a:t>
            </a:r>
            <a:endParaRPr lang="en-US" sz="2600" dirty="0">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vi-VN" sz="2600" b="1" dirty="0">
                <a:solidFill>
                  <a:srgbClr val="003366"/>
                </a:solidFill>
                <a:latin typeface="Times New Roman" panose="02020603050405020304" pitchFamily="18" charset="0"/>
                <a:ea typeface="MS Mincho"/>
              </a:rPr>
              <a:t>Nhiệm vụ:</a:t>
            </a:r>
            <a:r>
              <a:rPr lang="vi-VN" sz="2600" b="1" dirty="0">
                <a:solidFill>
                  <a:srgbClr val="0070C0"/>
                </a:solidFill>
                <a:latin typeface="Times New Roman" panose="02020603050405020304" pitchFamily="18" charset="0"/>
                <a:ea typeface="MS Mincho"/>
              </a:rPr>
              <a:t> </a:t>
            </a:r>
            <a:r>
              <a:rPr lang="vi-VN" sz="2600" b="1" dirty="0">
                <a:latin typeface="Times New Roman" panose="02020603050405020304" pitchFamily="18" charset="0"/>
                <a:ea typeface="MS Mincho"/>
              </a:rPr>
              <a:t>Hãy đọc bài viết của mình và hoàn chỉnh bài viết bằng cách trả lời các câu hỏi sau:</a:t>
            </a:r>
            <a:endParaRPr lang="en-US" sz="2600" dirty="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2600" dirty="0">
                <a:solidFill>
                  <a:srgbClr val="0D0D0D"/>
                </a:solidFill>
                <a:latin typeface="Times New Roman" panose="02020603050405020304" pitchFamily="18" charset="0"/>
                <a:ea typeface="MS Mincho"/>
              </a:rPr>
              <a:t>1. Bài viết đảm bảo hình thức đoạn văn chưa?</a:t>
            </a:r>
            <a:endParaRPr lang="en-US" sz="2600" dirty="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2600" dirty="0">
                <a:solidFill>
                  <a:srgbClr val="0D0D0D"/>
                </a:solidFill>
                <a:latin typeface="Times New Roman" panose="02020603050405020304" pitchFamily="18" charset="0"/>
                <a:ea typeface="MS Mincho"/>
              </a:rPr>
              <a:t>........................................................................................................................</a:t>
            </a:r>
            <a:endParaRPr lang="en-US" sz="2600" dirty="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2600" dirty="0">
                <a:solidFill>
                  <a:srgbClr val="0D0D0D"/>
                </a:solidFill>
                <a:latin typeface="Times New Roman" panose="02020603050405020304" pitchFamily="18" charset="0"/>
                <a:ea typeface="MS Mincho"/>
              </a:rPr>
              <a:t>2. Nội dung đã đảm bảo các ý chưa? Nếu chưa cần bổ sung những ý nào?</a:t>
            </a:r>
            <a:endParaRPr lang="en-US" sz="2600" dirty="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2600" dirty="0">
                <a:solidFill>
                  <a:srgbClr val="0D0D0D"/>
                </a:solidFill>
                <a:latin typeface="Times New Roman" panose="02020603050405020304" pitchFamily="18" charset="0"/>
                <a:ea typeface="MS Mincho"/>
              </a:rPr>
              <a:t>........................................................................................................................</a:t>
            </a:r>
            <a:endParaRPr lang="en-US" sz="2600" dirty="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2600" dirty="0">
                <a:latin typeface="Times New Roman" panose="02020603050405020304" pitchFamily="18" charset="0"/>
                <a:ea typeface="MS Mincho"/>
              </a:rPr>
              <a:t>3. Bài viết có sai chính tả không? Nếu có em sửa chữa như thế nào?</a:t>
            </a:r>
            <a:endParaRPr lang="en-US" sz="2600" dirty="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2600" dirty="0">
                <a:solidFill>
                  <a:srgbClr val="0D0D0D"/>
                </a:solidFill>
                <a:latin typeface="Times New Roman" panose="02020603050405020304" pitchFamily="18" charset="0"/>
                <a:ea typeface="MS Mincho"/>
              </a:rPr>
              <a:t>........................................................................................................................</a:t>
            </a:r>
            <a:endParaRPr lang="en-US" sz="2600" dirty="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2600" dirty="0">
                <a:latin typeface="Times New Roman" panose="02020603050405020304" pitchFamily="18" charset="0"/>
                <a:ea typeface="MS Mincho"/>
              </a:rPr>
              <a:t>4. Bài viết đã đánh giá được </a:t>
            </a:r>
            <a:r>
              <a:rPr lang="en-US" sz="2600" dirty="0" err="1">
                <a:latin typeface="Times New Roman" panose="02020603050405020304" pitchFamily="18" charset="0"/>
                <a:ea typeface="MS Mincho"/>
              </a:rPr>
              <a:t>nỗi</a:t>
            </a:r>
            <a:r>
              <a:rPr lang="en-US" sz="2600" dirty="0">
                <a:latin typeface="Times New Roman" panose="02020603050405020304" pitchFamily="18" charset="0"/>
                <a:ea typeface="MS Mincho"/>
              </a:rPr>
              <a:t> </a:t>
            </a:r>
            <a:r>
              <a:rPr lang="en-US" sz="2600" dirty="0" err="1">
                <a:latin typeface="Times New Roman" panose="02020603050405020304" pitchFamily="18" charset="0"/>
                <a:ea typeface="MS Mincho"/>
              </a:rPr>
              <a:t>niềm</a:t>
            </a:r>
            <a:r>
              <a:rPr lang="en-US" sz="2600" dirty="0">
                <a:latin typeface="Times New Roman" panose="02020603050405020304" pitchFamily="18" charset="0"/>
                <a:ea typeface="MS Mincho"/>
              </a:rPr>
              <a:t> </a:t>
            </a:r>
            <a:r>
              <a:rPr lang="en-US" sz="2600" dirty="0" err="1">
                <a:latin typeface="Times New Roman" panose="02020603050405020304" pitchFamily="18" charset="0"/>
                <a:ea typeface="MS Mincho"/>
              </a:rPr>
              <a:t>của</a:t>
            </a:r>
            <a:r>
              <a:rPr lang="en-US" sz="2600" dirty="0">
                <a:latin typeface="Times New Roman" panose="02020603050405020304" pitchFamily="18" charset="0"/>
                <a:ea typeface="MS Mincho"/>
              </a:rPr>
              <a:t> </a:t>
            </a:r>
            <a:r>
              <a:rPr lang="en-US" sz="2600" dirty="0" err="1">
                <a:latin typeface="Times New Roman" panose="02020603050405020304" pitchFamily="18" charset="0"/>
                <a:ea typeface="MS Mincho"/>
              </a:rPr>
              <a:t>nhân</a:t>
            </a:r>
            <a:r>
              <a:rPr lang="en-US" sz="2600" dirty="0">
                <a:latin typeface="Times New Roman" panose="02020603050405020304" pitchFamily="18" charset="0"/>
                <a:ea typeface="MS Mincho"/>
              </a:rPr>
              <a:t> </a:t>
            </a:r>
            <a:r>
              <a:rPr lang="en-US" sz="2600" dirty="0" err="1">
                <a:latin typeface="Times New Roman" panose="02020603050405020304" pitchFamily="18" charset="0"/>
                <a:ea typeface="MS Mincho"/>
              </a:rPr>
              <a:t>vật</a:t>
            </a:r>
            <a:r>
              <a:rPr lang="en-US" sz="2600" dirty="0">
                <a:latin typeface="Times New Roman" panose="02020603050405020304" pitchFamily="18" charset="0"/>
                <a:ea typeface="MS Mincho"/>
              </a:rPr>
              <a:t> </a:t>
            </a:r>
            <a:r>
              <a:rPr lang="en-US" sz="2600" dirty="0" err="1">
                <a:latin typeface="Times New Roman" panose="02020603050405020304" pitchFamily="18" charset="0"/>
                <a:ea typeface="MS Mincho"/>
              </a:rPr>
              <a:t>Xúy</a:t>
            </a:r>
            <a:r>
              <a:rPr lang="en-US" sz="2600" dirty="0">
                <a:latin typeface="Times New Roman" panose="02020603050405020304" pitchFamily="18" charset="0"/>
                <a:ea typeface="MS Mincho"/>
              </a:rPr>
              <a:t> </a:t>
            </a:r>
            <a:r>
              <a:rPr lang="en-US" sz="2600" dirty="0" err="1">
                <a:latin typeface="Times New Roman" panose="02020603050405020304" pitchFamily="18" charset="0"/>
                <a:ea typeface="MS Mincho"/>
              </a:rPr>
              <a:t>Vân</a:t>
            </a:r>
            <a:r>
              <a:rPr lang="en-US" sz="2600" dirty="0">
                <a:latin typeface="Times New Roman" panose="02020603050405020304" pitchFamily="18" charset="0"/>
                <a:ea typeface="MS Mincho"/>
              </a:rPr>
              <a:t> qua </a:t>
            </a:r>
            <a:r>
              <a:rPr lang="en-US" sz="2600" dirty="0" err="1">
                <a:latin typeface="Times New Roman" panose="02020603050405020304" pitchFamily="18" charset="0"/>
                <a:ea typeface="MS Mincho"/>
              </a:rPr>
              <a:t>trích</a:t>
            </a:r>
            <a:r>
              <a:rPr lang="en-US" sz="2600" dirty="0">
                <a:latin typeface="Times New Roman" panose="02020603050405020304" pitchFamily="18" charset="0"/>
                <a:ea typeface="MS Mincho"/>
              </a:rPr>
              <a:t> </a:t>
            </a:r>
            <a:r>
              <a:rPr lang="en-US" sz="2600" dirty="0" err="1">
                <a:latin typeface="Times New Roman" panose="02020603050405020304" pitchFamily="18" charset="0"/>
                <a:ea typeface="MS Mincho"/>
              </a:rPr>
              <a:t>đoạn</a:t>
            </a:r>
            <a:r>
              <a:rPr lang="en-US" sz="2600" dirty="0">
                <a:latin typeface="Times New Roman" panose="02020603050405020304" pitchFamily="18" charset="0"/>
                <a:ea typeface="MS Mincho"/>
              </a:rPr>
              <a:t> </a:t>
            </a:r>
            <a:r>
              <a:rPr lang="en-US" sz="2600" i="1" dirty="0" err="1">
                <a:latin typeface="Times New Roman" panose="02020603050405020304" pitchFamily="18" charset="0"/>
                <a:ea typeface="MS Mincho"/>
              </a:rPr>
              <a:t>Xúy</a:t>
            </a:r>
            <a:r>
              <a:rPr lang="en-US" sz="2600" i="1" dirty="0">
                <a:latin typeface="Times New Roman" panose="02020603050405020304" pitchFamily="18" charset="0"/>
                <a:ea typeface="MS Mincho"/>
              </a:rPr>
              <a:t> </a:t>
            </a:r>
            <a:r>
              <a:rPr lang="en-US" sz="2600" i="1" dirty="0" err="1">
                <a:latin typeface="Times New Roman" panose="02020603050405020304" pitchFamily="18" charset="0"/>
                <a:ea typeface="MS Mincho"/>
              </a:rPr>
              <a:t>Vân</a:t>
            </a:r>
            <a:r>
              <a:rPr lang="en-US" sz="2600" i="1" dirty="0">
                <a:latin typeface="Times New Roman" panose="02020603050405020304" pitchFamily="18" charset="0"/>
                <a:ea typeface="MS Mincho"/>
              </a:rPr>
              <a:t> </a:t>
            </a:r>
            <a:r>
              <a:rPr lang="en-US" sz="2600" i="1" dirty="0" err="1">
                <a:latin typeface="Times New Roman" panose="02020603050405020304" pitchFamily="18" charset="0"/>
                <a:ea typeface="MS Mincho"/>
              </a:rPr>
              <a:t>giả</a:t>
            </a:r>
            <a:r>
              <a:rPr lang="en-US" sz="2600" i="1" dirty="0">
                <a:latin typeface="Times New Roman" panose="02020603050405020304" pitchFamily="18" charset="0"/>
                <a:ea typeface="MS Mincho"/>
              </a:rPr>
              <a:t> </a:t>
            </a:r>
            <a:r>
              <a:rPr lang="en-US" sz="2600" i="1" dirty="0" err="1">
                <a:latin typeface="Times New Roman" panose="02020603050405020304" pitchFamily="18" charset="0"/>
                <a:ea typeface="MS Mincho"/>
              </a:rPr>
              <a:t>dại</a:t>
            </a:r>
            <a:r>
              <a:rPr lang="vi-VN" sz="2600" dirty="0">
                <a:latin typeface="Times New Roman" panose="02020603050405020304" pitchFamily="18" charset="0"/>
                <a:ea typeface="MS Mincho"/>
              </a:rPr>
              <a:t> theo cảm nhận của riêng em chưa</a:t>
            </a:r>
            <a:r>
              <a:rPr lang="en-US" sz="2600" dirty="0">
                <a:latin typeface="Times New Roman" panose="02020603050405020304" pitchFamily="18" charset="0"/>
                <a:ea typeface="MS Mincho"/>
              </a:rPr>
              <a:t>? </a:t>
            </a:r>
            <a:r>
              <a:rPr lang="vi-VN" sz="2600" dirty="0">
                <a:latin typeface="Times New Roman" panose="02020603050405020304" pitchFamily="18" charset="0"/>
                <a:ea typeface="MS Mincho"/>
              </a:rPr>
              <a:t> Nếu chưa hãy bổ sung.</a:t>
            </a:r>
            <a:endParaRPr lang="en-US" sz="26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198" y="19799"/>
            <a:ext cx="12156801" cy="6838201"/>
          </a:xfrm>
          <a:prstGeom prst="rect">
            <a:avLst/>
          </a:prstGeom>
        </p:spPr>
      </p:pic>
      <p:pic>
        <p:nvPicPr>
          <p:cNvPr id="5" name="Picture 4"/>
          <p:cNvPicPr>
            <a:picLocks noChangeAspect="1"/>
          </p:cNvPicPr>
          <p:nvPr/>
        </p:nvPicPr>
        <p:blipFill rotWithShape="1">
          <a:blip r:embed="rId3"/>
          <a:srcRect l="11667" t="16058" r="12624" b="27815"/>
          <a:stretch>
            <a:fillRect/>
          </a:stretch>
        </p:blipFill>
        <p:spPr>
          <a:xfrm>
            <a:off x="4370949" y="34121"/>
            <a:ext cx="3916907" cy="1219066"/>
          </a:xfrm>
          <a:prstGeom prst="rect">
            <a:avLst/>
          </a:prstGeom>
          <a:effectLst>
            <a:glow rad="101600">
              <a:schemeClr val="accent6">
                <a:satMod val="175000"/>
                <a:alpha val="40000"/>
              </a:schemeClr>
            </a:glow>
          </a:effectLst>
        </p:spPr>
      </p:pic>
      <p:pic>
        <p:nvPicPr>
          <p:cNvPr id="23" name="Picture 22"/>
          <p:cNvPicPr>
            <a:picLocks noChangeAspect="1"/>
          </p:cNvPicPr>
          <p:nvPr/>
        </p:nvPicPr>
        <p:blipFill>
          <a:blip r:embed="rId4"/>
          <a:stretch>
            <a:fillRect/>
          </a:stretch>
        </p:blipFill>
        <p:spPr>
          <a:xfrm>
            <a:off x="6329403" y="1541889"/>
            <a:ext cx="5340138" cy="4805664"/>
          </a:xfrm>
          <a:prstGeom prst="rect">
            <a:avLst/>
          </a:prstGeom>
        </p:spPr>
      </p:pic>
      <p:sp>
        <p:nvSpPr>
          <p:cNvPr id="15" name="Rectangle 14"/>
          <p:cNvSpPr/>
          <p:nvPr/>
        </p:nvSpPr>
        <p:spPr>
          <a:xfrm>
            <a:off x="6266095" y="1541889"/>
            <a:ext cx="2685857" cy="2418735"/>
          </a:xfrm>
          <a:prstGeom prst="rect">
            <a:avLst/>
          </a:prstGeom>
          <a:solidFill>
            <a:srgbClr val="D9FA3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gn="just">
              <a:lnSpc>
                <a:spcPct val="115000"/>
              </a:lnSpc>
              <a:spcBef>
                <a:spcPts val="60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thoại</a:t>
            </a:r>
            <a:r>
              <a:rPr lang="en-US" sz="2400" dirty="0">
                <a:solidFill>
                  <a:srgbClr val="000000"/>
                </a:solidFill>
                <a:effectLst/>
                <a:latin typeface="Times New Roman" panose="02020603050405020304" pitchFamily="18" charset="0"/>
                <a:ea typeface="Times New Roman" panose="02020603050405020304" pitchFamily="18" charset="0"/>
              </a:rPr>
              <a:t> Hi </a:t>
            </a:r>
            <a:r>
              <a:rPr lang="en-US" sz="2400" dirty="0" err="1">
                <a:solidFill>
                  <a:srgbClr val="000000"/>
                </a:solidFill>
                <a:effectLst/>
                <a:latin typeface="Times New Roman" panose="02020603050405020304" pitchFamily="18" charset="0"/>
                <a:ea typeface="Times New Roman" panose="02020603050405020304" pitchFamily="18" charset="0"/>
              </a:rPr>
              <a:t>Lạp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Prô-mê-tê</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khỏi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xiềng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xích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8935287" y="3928818"/>
            <a:ext cx="2685857" cy="2418735"/>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gn="just">
              <a:lnSpc>
                <a:spcPct val="115000"/>
              </a:lnSpc>
              <a:spcBef>
                <a:spcPts val="60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khấu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cười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6251815" y="1498174"/>
            <a:ext cx="2685857" cy="2418735"/>
          </a:xfrm>
          <a:prstGeom prst="rect">
            <a:avLst/>
          </a:prstGeom>
          <a:solidFill>
            <a:srgbClr val="D9FA3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latin typeface="Times New Roman" panose="02020603050405020304" pitchFamily="18" charset="0"/>
                <a:cs typeface="Times New Roman" panose="02020603050405020304" pitchFamily="18" charset="0"/>
              </a:rPr>
              <a:t>1</a:t>
            </a:r>
          </a:p>
        </p:txBody>
      </p:sp>
      <p:sp>
        <p:nvSpPr>
          <p:cNvPr id="7" name="Rectangle 6"/>
          <p:cNvSpPr/>
          <p:nvPr/>
        </p:nvSpPr>
        <p:spPr>
          <a:xfrm>
            <a:off x="8937671" y="3900932"/>
            <a:ext cx="2685857" cy="2418735"/>
          </a:xfrm>
          <a:prstGeom prst="rect">
            <a:avLst/>
          </a:prstGeom>
          <a:solidFill>
            <a:schemeClr val="accent4">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rPr>
              <a:t>3</a:t>
            </a:r>
          </a:p>
        </p:txBody>
      </p:sp>
      <p:sp>
        <p:nvSpPr>
          <p:cNvPr id="19" name="Rectangle 18"/>
          <p:cNvSpPr/>
          <p:nvPr/>
        </p:nvSpPr>
        <p:spPr>
          <a:xfrm>
            <a:off x="6550721" y="2031863"/>
            <a:ext cx="2052016" cy="13353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gn="just">
              <a:lnSpc>
                <a:spcPct val="115000"/>
              </a:lnSpc>
              <a:spcBef>
                <a:spcPts val="600"/>
              </a:spcBef>
              <a:spcAft>
                <a:spcPts val="0"/>
              </a:spcAft>
            </a:pPr>
            <a:r>
              <a:rPr lang="en-US" sz="2000" dirty="0">
                <a:solidFill>
                  <a:srgbClr val="000000"/>
                </a:solidFill>
                <a:latin typeface="Times New Roman" panose="02020603050405020304" pitchFamily="18" charset="0"/>
                <a:ea typeface="Times New Roman" panose="02020603050405020304" pitchFamily="18" charset="0"/>
              </a:rPr>
              <a:t>HÊ-RA-</a:t>
            </a:r>
            <a:r>
              <a:rPr lang="en-US" sz="2000" dirty="0">
                <a:solidFill>
                  <a:srgbClr val="000000"/>
                </a:solidFill>
                <a:highlight>
                  <a:srgbClr val="FF0000"/>
                </a:highlight>
                <a:latin typeface="Times New Roman" panose="02020603050405020304" pitchFamily="18" charset="0"/>
                <a:ea typeface="Times New Roman" panose="02020603050405020304" pitchFamily="18" charset="0"/>
              </a:rPr>
              <a:t>C</a:t>
            </a:r>
            <a:r>
              <a:rPr lang="en-US" sz="2000" dirty="0">
                <a:solidFill>
                  <a:srgbClr val="000000"/>
                </a:solidFill>
                <a:latin typeface="Times New Roman" panose="02020603050405020304" pitchFamily="18" charset="0"/>
                <a:ea typeface="Times New Roman" panose="02020603050405020304" pitchFamily="18" charset="0"/>
              </a:rPr>
              <a:t>LÉT</a:t>
            </a:r>
            <a:endParaRPr lang="en-US" sz="2000" dirty="0">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6288225" y="3913991"/>
            <a:ext cx="2685857" cy="2418735"/>
          </a:xfrm>
          <a:prstGeom prst="rect">
            <a:avLst/>
          </a:prstGeom>
          <a:solidFill>
            <a:schemeClr val="accent4">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gn="just">
              <a:lnSpc>
                <a:spcPct val="115000"/>
              </a:lnSpc>
              <a:spcBef>
                <a:spcPts val="60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4: </a:t>
            </a:r>
            <a:r>
              <a:rPr lang="en-US" sz="2000" dirty="0" err="1">
                <a:solidFill>
                  <a:srgbClr val="000000"/>
                </a:solidFill>
                <a:effectLst/>
                <a:latin typeface="Times New Roman" panose="02020603050405020304" pitchFamily="18" charset="0"/>
                <a:ea typeface="Times New Roman" panose="02020603050405020304" pitchFamily="18" charset="0"/>
              </a:rPr>
              <a:t>Điền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chữ</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còn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thiếu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dấu</a:t>
            </a:r>
            <a:r>
              <a:rPr lang="en-US" sz="2000" dirty="0">
                <a:solidFill>
                  <a:srgbClr val="000000"/>
                </a:solidFill>
                <a:effectLst/>
                <a:latin typeface="Times New Roman" panose="02020603050405020304" pitchFamily="18" charset="0"/>
                <a:ea typeface="Times New Roman" panose="02020603050405020304" pitchFamily="18" charset="0"/>
              </a:rPr>
              <a:t> “…”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Nguyễn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Khuyến</a:t>
            </a:r>
            <a:r>
              <a:rPr lang="en-US" sz="2000" dirty="0">
                <a:solidFill>
                  <a:srgbClr val="000000"/>
                </a:solidFill>
                <a:latin typeface="Times New Roman" panose="02020603050405020304" pitchFamily="18" charset="0"/>
                <a:ea typeface="Times New Roman" panose="02020603050405020304" pitchFamily="18" charset="0"/>
              </a:rPr>
              <a: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i="1" dirty="0">
                <a:solidFill>
                  <a:srgbClr val="000000"/>
                </a:solidFill>
                <a:effectLst/>
                <a:latin typeface="Times New Roman" panose="02020603050405020304" pitchFamily="18" charset="0"/>
                <a:ea typeface="Times New Roman" panose="02020603050405020304" pitchFamily="18" charset="0"/>
              </a:rPr>
              <a:t>“</a:t>
            </a:r>
            <a:r>
              <a:rPr lang="en-US" sz="2000" i="1" dirty="0" err="1">
                <a:solidFill>
                  <a:srgbClr val="000000"/>
                </a:solidFill>
                <a:effectLst/>
                <a:latin typeface="Times New Roman" panose="02020603050405020304" pitchFamily="18" charset="0"/>
                <a:ea typeface="Times New Roman" panose="02020603050405020304" pitchFamily="18" charset="0"/>
              </a:rPr>
              <a:t>Lá</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trước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gió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khẽ</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đưa</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8947032" y="1509162"/>
            <a:ext cx="2685857" cy="2418735"/>
          </a:xfrm>
          <a:prstGeom prst="rect">
            <a:avLst/>
          </a:prstGeom>
          <a:solidFill>
            <a:srgbClr val="33CC33"/>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gn="just">
              <a:lnSpc>
                <a:spcPct val="115000"/>
              </a:lnSpc>
              <a:spcBef>
                <a:spcPts val="60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6251814" y="3916909"/>
            <a:ext cx="2685857" cy="2418735"/>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rPr>
              <a:t>4</a:t>
            </a:r>
          </a:p>
        </p:txBody>
      </p:sp>
      <p:sp>
        <p:nvSpPr>
          <p:cNvPr id="9" name="Rectangle 8"/>
          <p:cNvSpPr/>
          <p:nvPr/>
        </p:nvSpPr>
        <p:spPr>
          <a:xfrm>
            <a:off x="8937672" y="1498174"/>
            <a:ext cx="2685857" cy="2418735"/>
          </a:xfrm>
          <a:prstGeom prst="rect">
            <a:avLst/>
          </a:prstGeom>
          <a:solidFill>
            <a:srgbClr val="33CC33"/>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rPr>
              <a:t>2</a:t>
            </a:r>
          </a:p>
        </p:txBody>
      </p:sp>
      <p:sp>
        <p:nvSpPr>
          <p:cNvPr id="20" name="Rectangle 19"/>
          <p:cNvSpPr/>
          <p:nvPr/>
        </p:nvSpPr>
        <p:spPr>
          <a:xfrm>
            <a:off x="9233596" y="2098625"/>
            <a:ext cx="2052016" cy="124557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gn="just">
              <a:lnSpc>
                <a:spcPct val="115000"/>
              </a:lnSpc>
              <a:spcBef>
                <a:spcPts val="600"/>
              </a:spcBef>
              <a:spcAft>
                <a:spcPts val="0"/>
              </a:spcAft>
            </a:pPr>
            <a:r>
              <a:rPr lang="en-US" dirty="0">
                <a:solidFill>
                  <a:srgbClr val="000000"/>
                </a:solidFill>
                <a:highlight>
                  <a:srgbClr val="FF0000"/>
                </a:highlight>
                <a:latin typeface="Times New Roman" panose="02020603050405020304" pitchFamily="18" charset="0"/>
                <a:ea typeface="Times New Roman" panose="02020603050405020304" pitchFamily="18" charset="0"/>
              </a:rPr>
              <a:t>O</a:t>
            </a:r>
            <a:r>
              <a:rPr lang="en-US" dirty="0">
                <a:solidFill>
                  <a:srgbClr val="000000"/>
                </a:solidFill>
                <a:latin typeface="Times New Roman" panose="02020603050405020304" pitchFamily="18" charset="0"/>
                <a:ea typeface="Times New Roman" panose="02020603050405020304" pitchFamily="18" charset="0"/>
              </a:rPr>
              <a:t>AN THỊ KÍNH</a:t>
            </a:r>
            <a:endParaRPr lang="en-US" dirty="0">
              <a:effectLst/>
              <a:latin typeface="Times New Roman" panose="02020603050405020304" pitchFamily="18" charset="0"/>
              <a:ea typeface="Times New Roman" panose="02020603050405020304" pitchFamily="18" charset="0"/>
            </a:endParaRPr>
          </a:p>
        </p:txBody>
      </p:sp>
      <p:sp>
        <p:nvSpPr>
          <p:cNvPr id="21" name="Rectangle 20"/>
          <p:cNvSpPr/>
          <p:nvPr/>
        </p:nvSpPr>
        <p:spPr>
          <a:xfrm>
            <a:off x="9271605" y="4484633"/>
            <a:ext cx="2052016" cy="13353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Times New Roman" panose="02020603050405020304" pitchFamily="18" charset="0"/>
                <a:ea typeface="Times New Roman" panose="02020603050405020304" pitchFamily="18" charset="0"/>
              </a:rPr>
              <a:t>VAI </a:t>
            </a:r>
            <a:r>
              <a:rPr lang="en-US" sz="2400" dirty="0">
                <a:solidFill>
                  <a:srgbClr val="000000"/>
                </a:solidFill>
                <a:highlight>
                  <a:srgbClr val="FF0000"/>
                </a:highlight>
                <a:latin typeface="Times New Roman" panose="02020603050405020304" pitchFamily="18" charset="0"/>
                <a:ea typeface="Times New Roman" panose="02020603050405020304" pitchFamily="18" charset="0"/>
              </a:rPr>
              <a:t>H</a:t>
            </a:r>
            <a:r>
              <a:rPr lang="en-US" sz="2400" dirty="0">
                <a:solidFill>
                  <a:srgbClr val="000000"/>
                </a:solidFill>
                <a:latin typeface="Times New Roman" panose="02020603050405020304" pitchFamily="18" charset="0"/>
                <a:ea typeface="Times New Roman" panose="02020603050405020304" pitchFamily="18" charset="0"/>
              </a:rPr>
              <a:t>Ề</a:t>
            </a:r>
            <a:endParaRPr lang="en-US" sz="2400" dirty="0"/>
          </a:p>
        </p:txBody>
      </p:sp>
      <p:sp>
        <p:nvSpPr>
          <p:cNvPr id="22" name="Rectangle 21"/>
          <p:cNvSpPr/>
          <p:nvPr/>
        </p:nvSpPr>
        <p:spPr>
          <a:xfrm>
            <a:off x="6583016" y="4397721"/>
            <a:ext cx="2052016" cy="13353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gn="ctr">
              <a:lnSpc>
                <a:spcPct val="115000"/>
              </a:lnSpc>
              <a:spcBef>
                <a:spcPts val="60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V</a:t>
            </a:r>
            <a:r>
              <a:rPr lang="en-US" sz="2800" dirty="0">
                <a:solidFill>
                  <a:srgbClr val="000000"/>
                </a:solidFill>
                <a:highlight>
                  <a:srgbClr val="FF0000"/>
                </a:highlight>
                <a:latin typeface="Times New Roman" panose="02020603050405020304" pitchFamily="18" charset="0"/>
                <a:ea typeface="Times New Roman" panose="02020603050405020304" pitchFamily="18" charset="0"/>
              </a:rPr>
              <a:t>È</a:t>
            </a:r>
            <a:r>
              <a:rPr lang="en-US" sz="2800" dirty="0">
                <a:solidFill>
                  <a:srgbClr val="000000"/>
                </a:solidFill>
                <a:latin typeface="Times New Roman" panose="02020603050405020304" pitchFamily="18" charset="0"/>
                <a:ea typeface="Times New Roman" panose="02020603050405020304" pitchFamily="18" charset="0"/>
              </a:rPr>
              <a:t>O</a:t>
            </a:r>
            <a:endParaRPr lang="en-US" sz="2800" dirty="0">
              <a:effectLst/>
              <a:latin typeface="Times New Roman" panose="02020603050405020304" pitchFamily="18" charset="0"/>
              <a:ea typeface="Times New Roman" panose="02020603050405020304" pitchFamily="18" charset="0"/>
            </a:endParaRPr>
          </a:p>
        </p:txBody>
      </p:sp>
      <p:sp>
        <p:nvSpPr>
          <p:cNvPr id="24" name="Bevel 23"/>
          <p:cNvSpPr/>
          <p:nvPr/>
        </p:nvSpPr>
        <p:spPr>
          <a:xfrm>
            <a:off x="191729" y="1768310"/>
            <a:ext cx="5796116" cy="4779974"/>
          </a:xfrm>
          <a:prstGeom prst="bevel">
            <a:avLst>
              <a:gd name="adj" fmla="val 3035"/>
            </a:avLst>
          </a:prstGeom>
          <a:noFill/>
          <a:ln w="38100">
            <a:solidFill>
              <a:schemeClr val="bg1"/>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a:stretch>
            <a:fillRect/>
          </a:stretch>
        </p:blipFill>
        <p:spPr>
          <a:xfrm>
            <a:off x="1353126" y="412429"/>
            <a:ext cx="3249450" cy="1926503"/>
          </a:xfrm>
          <a:prstGeom prst="rect">
            <a:avLst/>
          </a:prstGeom>
          <a:effectLst>
            <a:glow rad="139700">
              <a:schemeClr val="accent1">
                <a:satMod val="175000"/>
                <a:alpha val="40000"/>
              </a:schemeClr>
            </a:glow>
          </a:effectLst>
        </p:spPr>
      </p:pic>
      <p:sp>
        <p:nvSpPr>
          <p:cNvPr id="26" name="Rectangle 25"/>
          <p:cNvSpPr/>
          <p:nvPr/>
        </p:nvSpPr>
        <p:spPr>
          <a:xfrm>
            <a:off x="507093" y="2191719"/>
            <a:ext cx="5165387" cy="1200329"/>
          </a:xfrm>
          <a:prstGeom prst="rect">
            <a:avLst/>
          </a:prstGeom>
        </p:spPr>
        <p:txBody>
          <a:bodyPr wrap="square">
            <a:spAutoFit/>
          </a:bodyPr>
          <a:lstStyle/>
          <a:p>
            <a:pPr marL="342900" indent="-342900">
              <a:buFont typeface="Wingdings" panose="05000000000000000000" pitchFamily="2" charset="2"/>
              <a:buChar char="ü"/>
            </a:pPr>
            <a:r>
              <a:rPr lang="en-US" sz="2400" dirty="0" err="1">
                <a:solidFill>
                  <a:schemeClr val="bg1"/>
                </a:solidFill>
                <a:effectLst/>
                <a:latin typeface="Times New Roman" panose="02020603050405020304" pitchFamily="18" charset="0"/>
                <a:ea typeface="Times New Roman" panose="02020603050405020304" pitchFamily="18" charset="0"/>
              </a:rPr>
              <a:t>Có</a:t>
            </a:r>
            <a:r>
              <a:rPr lang="en-US" sz="2400" dirty="0">
                <a:solidFill>
                  <a:schemeClr val="bg1"/>
                </a:solidFill>
                <a:effectLst/>
                <a:latin typeface="Times New Roman" panose="02020603050405020304" pitchFamily="18" charset="0"/>
                <a:ea typeface="Times New Roman" panose="02020603050405020304" pitchFamily="18" charset="0"/>
              </a:rPr>
              <a:t> 4 </a:t>
            </a:r>
            <a:r>
              <a:rPr lang="en-US" sz="2400" dirty="0" err="1">
                <a:solidFill>
                  <a:schemeClr val="bg1"/>
                </a:solidFill>
                <a:effectLst/>
                <a:latin typeface="Times New Roman" panose="02020603050405020304" pitchFamily="18" charset="0"/>
                <a:ea typeface="Times New Roman" panose="02020603050405020304" pitchFamily="18" charset="0"/>
              </a:rPr>
              <a:t>miếng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ghép</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tương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ứng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với</a:t>
            </a:r>
            <a:r>
              <a:rPr lang="en-US" sz="2400" dirty="0">
                <a:solidFill>
                  <a:schemeClr val="bg1"/>
                </a:solidFill>
                <a:effectLst/>
                <a:latin typeface="Times New Roman" panose="02020603050405020304" pitchFamily="18" charset="0"/>
                <a:ea typeface="Times New Roman" panose="02020603050405020304" pitchFamily="18" charset="0"/>
              </a:rPr>
              <a:t> 4 </a:t>
            </a:r>
            <a:r>
              <a:rPr lang="en-US" sz="2400" dirty="0" err="1">
                <a:solidFill>
                  <a:schemeClr val="bg1"/>
                </a:solidFill>
                <a:effectLst/>
                <a:latin typeface="Times New Roman" panose="02020603050405020304" pitchFamily="18" charset="0"/>
                <a:ea typeface="Times New Roman" panose="02020603050405020304" pitchFamily="18" charset="0"/>
              </a:rPr>
              <a:t>câu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hỏi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Mở</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mỗi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miếng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ghép</a:t>
            </a:r>
            <a:r>
              <a:rPr lang="en-US" sz="2400" dirty="0">
                <a:solidFill>
                  <a:schemeClr val="bg1"/>
                </a:solidFill>
                <a:effectLst/>
                <a:latin typeface="Times New Roman" panose="02020603050405020304" pitchFamily="18" charset="0"/>
                <a:ea typeface="Times New Roman" panose="02020603050405020304" pitchFamily="18" charset="0"/>
              </a:rPr>
              <a:t>, HS </a:t>
            </a:r>
            <a:r>
              <a:rPr lang="en-US" sz="2400" dirty="0" err="1">
                <a:solidFill>
                  <a:schemeClr val="bg1"/>
                </a:solidFill>
                <a:effectLst/>
                <a:latin typeface="Times New Roman" panose="02020603050405020304" pitchFamily="18" charset="0"/>
                <a:ea typeface="Times New Roman" panose="02020603050405020304" pitchFamily="18" charset="0"/>
              </a:rPr>
              <a:t>sẽ</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biết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được</a:t>
            </a:r>
            <a:r>
              <a:rPr lang="en-US" sz="2400" dirty="0">
                <a:solidFill>
                  <a:schemeClr val="bg1"/>
                </a:solidFill>
                <a:effectLst/>
                <a:latin typeface="Times New Roman" panose="02020603050405020304" pitchFamily="18" charset="0"/>
                <a:ea typeface="Times New Roman" panose="02020603050405020304" pitchFamily="18" charset="0"/>
              </a:rPr>
              <a:t> 1 </a:t>
            </a:r>
            <a:r>
              <a:rPr lang="en-US" sz="2400" dirty="0" err="1">
                <a:solidFill>
                  <a:schemeClr val="bg1"/>
                </a:solidFill>
                <a:effectLst/>
                <a:latin typeface="Times New Roman" panose="02020603050405020304" pitchFamily="18" charset="0"/>
                <a:ea typeface="Times New Roman" panose="02020603050405020304" pitchFamily="18" charset="0"/>
              </a:rPr>
              <a:t>chữ</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trong</a:t>
            </a:r>
            <a:r>
              <a:rPr lang="en-US" sz="2400" dirty="0">
                <a:solidFill>
                  <a:schemeClr val="bg1"/>
                </a:solidFill>
                <a:effectLst/>
                <a:latin typeface="Times New Roman" panose="02020603050405020304" pitchFamily="18" charset="0"/>
                <a:ea typeface="Times New Roman" panose="02020603050405020304" pitchFamily="18" charset="0"/>
              </a:rPr>
              <a:t> ô </a:t>
            </a:r>
            <a:r>
              <a:rPr lang="en-US" sz="2400" dirty="0" err="1">
                <a:solidFill>
                  <a:schemeClr val="bg1"/>
                </a:solidFill>
                <a:effectLst/>
                <a:latin typeface="Times New Roman" panose="02020603050405020304" pitchFamily="18" charset="0"/>
                <a:ea typeface="Times New Roman" panose="02020603050405020304" pitchFamily="18" charset="0"/>
              </a:rPr>
              <a:t>chữ</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bí</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mật</a:t>
            </a:r>
            <a:r>
              <a:rPr lang="en-US" sz="2400" dirty="0">
                <a:solidFill>
                  <a:schemeClr val="bg1"/>
                </a:solidFill>
                <a:effectLst/>
                <a:latin typeface="Times New Roman" panose="02020603050405020304" pitchFamily="18" charset="0"/>
                <a:ea typeface="Times New Roman" panose="02020603050405020304" pitchFamily="18" charset="0"/>
              </a:rPr>
              <a:t>. </a:t>
            </a:r>
            <a:endParaRPr lang="en-US" sz="2400" dirty="0">
              <a:solidFill>
                <a:schemeClr val="bg1"/>
              </a:solidFill>
            </a:endParaRPr>
          </a:p>
        </p:txBody>
      </p:sp>
      <p:sp>
        <p:nvSpPr>
          <p:cNvPr id="27" name="Rectangle 26"/>
          <p:cNvSpPr/>
          <p:nvPr/>
        </p:nvSpPr>
        <p:spPr>
          <a:xfrm>
            <a:off x="349682" y="3416433"/>
            <a:ext cx="5288987" cy="2717667"/>
          </a:xfrm>
          <a:prstGeom prst="rect">
            <a:avLst/>
          </a:prstGeom>
        </p:spPr>
        <p:txBody>
          <a:bodyPr wrap="square">
            <a:spAutoFit/>
          </a:bodyPr>
          <a:lstStyle/>
          <a:p>
            <a:pPr marL="342900" lvl="0" indent="-342900" algn="just">
              <a:lnSpc>
                <a:spcPct val="115000"/>
              </a:lnSpc>
              <a:spcBef>
                <a:spcPts val="600"/>
              </a:spcBef>
              <a:spcAft>
                <a:spcPts val="0"/>
              </a:spcAft>
              <a:buFont typeface="Wingdings" panose="05000000000000000000" pitchFamily="2" charset="2"/>
              <a:buChar char="ü"/>
            </a:pPr>
            <a:r>
              <a:rPr lang="en-US" sz="2400" dirty="0" err="1">
                <a:solidFill>
                  <a:schemeClr val="bg1"/>
                </a:solidFill>
                <a:effectLst/>
                <a:latin typeface="Times New Roman" panose="02020603050405020304" pitchFamily="18" charset="0"/>
                <a:ea typeface="Times New Roman" panose="02020603050405020304" pitchFamily="18" charset="0"/>
              </a:rPr>
              <a:t>Đồng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thời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lật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mỗi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miếng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ghép</a:t>
            </a:r>
            <a:r>
              <a:rPr lang="en-US" sz="2400" dirty="0">
                <a:solidFill>
                  <a:schemeClr val="bg1"/>
                </a:solidFill>
                <a:effectLst/>
                <a:latin typeface="Times New Roman" panose="02020603050405020304" pitchFamily="18" charset="0"/>
                <a:ea typeface="Times New Roman" panose="02020603050405020304" pitchFamily="18" charset="0"/>
              </a:rPr>
              <a:t>, HS </a:t>
            </a:r>
            <a:r>
              <a:rPr lang="en-US" sz="2400" dirty="0" err="1">
                <a:solidFill>
                  <a:schemeClr val="bg1"/>
                </a:solidFill>
                <a:effectLst/>
                <a:latin typeface="Times New Roman" panose="02020603050405020304" pitchFamily="18" charset="0"/>
                <a:ea typeface="Times New Roman" panose="02020603050405020304" pitchFamily="18" charset="0"/>
              </a:rPr>
              <a:t>sẽ</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mở</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được</a:t>
            </a:r>
            <a:r>
              <a:rPr lang="en-US" sz="2400" dirty="0">
                <a:solidFill>
                  <a:schemeClr val="bg1"/>
                </a:solidFill>
                <a:effectLst/>
                <a:latin typeface="Times New Roman" panose="02020603050405020304" pitchFamily="18" charset="0"/>
                <a:ea typeface="Times New Roman" panose="02020603050405020304" pitchFamily="18" charset="0"/>
              </a:rPr>
              <a:t> 1 </a:t>
            </a:r>
            <a:r>
              <a:rPr lang="en-US" sz="2400" dirty="0" err="1">
                <a:solidFill>
                  <a:schemeClr val="bg1"/>
                </a:solidFill>
                <a:effectLst/>
                <a:latin typeface="Times New Roman" panose="02020603050405020304" pitchFamily="18" charset="0"/>
                <a:ea typeface="Times New Roman" panose="02020603050405020304" pitchFamily="18" charset="0"/>
              </a:rPr>
              <a:t>phần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của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bức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tranh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liên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quan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đến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nội</a:t>
            </a:r>
            <a:r>
              <a:rPr lang="en-US" sz="2400" dirty="0">
                <a:solidFill>
                  <a:schemeClr val="bg1"/>
                </a:solidFill>
                <a:effectLst/>
                <a:latin typeface="Times New Roman" panose="02020603050405020304" pitchFamily="18" charset="0"/>
                <a:ea typeface="Times New Roman" panose="02020603050405020304" pitchFamily="18" charset="0"/>
              </a:rPr>
              <a:t> dung </a:t>
            </a:r>
            <a:r>
              <a:rPr lang="en-US" sz="2400" dirty="0" err="1">
                <a:solidFill>
                  <a:schemeClr val="bg1"/>
                </a:solidFill>
                <a:effectLst/>
                <a:latin typeface="Times New Roman" panose="02020603050405020304" pitchFamily="18" charset="0"/>
                <a:ea typeface="Times New Roman" panose="02020603050405020304" pitchFamily="18" charset="0"/>
              </a:rPr>
              <a:t>bài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học</a:t>
            </a:r>
            <a:r>
              <a:rPr lang="en-US" sz="2400" dirty="0">
                <a:solidFill>
                  <a:schemeClr val="bg1"/>
                </a:solidFill>
                <a:effectLst/>
                <a:latin typeface="Times New Roman" panose="02020603050405020304" pitchFamily="18" charset="0"/>
                <a:ea typeface="Times New Roman" panose="02020603050405020304" pitchFamily="18" charset="0"/>
              </a:rPr>
              <a:t>.</a:t>
            </a:r>
          </a:p>
          <a:p>
            <a:pPr marL="514350" indent="-342900" algn="just">
              <a:lnSpc>
                <a:spcPct val="115000"/>
              </a:lnSpc>
              <a:spcBef>
                <a:spcPts val="600"/>
              </a:spcBef>
              <a:spcAft>
                <a:spcPts val="0"/>
              </a:spcAft>
              <a:buFont typeface="Wingdings" panose="05000000000000000000" pitchFamily="2" charset="2"/>
              <a:buChar char="ü"/>
            </a:pPr>
            <a:r>
              <a:rPr lang="en-US" sz="2400" dirty="0">
                <a:solidFill>
                  <a:schemeClr val="bg1"/>
                </a:solidFill>
                <a:effectLst/>
                <a:latin typeface="Times New Roman" panose="02020603050405020304" pitchFamily="18" charset="0"/>
                <a:ea typeface="Times New Roman" panose="02020603050405020304" pitchFamily="18" charset="0"/>
              </a:rPr>
              <a:t>HS </a:t>
            </a:r>
            <a:r>
              <a:rPr lang="en-US" sz="2400" dirty="0" err="1">
                <a:solidFill>
                  <a:schemeClr val="bg1"/>
                </a:solidFill>
                <a:effectLst/>
                <a:latin typeface="Times New Roman" panose="02020603050405020304" pitchFamily="18" charset="0"/>
                <a:ea typeface="Times New Roman" panose="02020603050405020304" pitchFamily="18" charset="0"/>
              </a:rPr>
              <a:t>nào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đoán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đúng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nội</a:t>
            </a:r>
            <a:r>
              <a:rPr lang="en-US" sz="2400" dirty="0">
                <a:solidFill>
                  <a:schemeClr val="bg1"/>
                </a:solidFill>
                <a:effectLst/>
                <a:latin typeface="Times New Roman" panose="02020603050405020304" pitchFamily="18" charset="0"/>
                <a:ea typeface="Times New Roman" panose="02020603050405020304" pitchFamily="18" charset="0"/>
              </a:rPr>
              <a:t> dung </a:t>
            </a:r>
            <a:r>
              <a:rPr lang="en-US" sz="2400" dirty="0" err="1">
                <a:solidFill>
                  <a:schemeClr val="bg1"/>
                </a:solidFill>
                <a:effectLst/>
                <a:latin typeface="Times New Roman" panose="02020603050405020304" pitchFamily="18" charset="0"/>
                <a:ea typeface="Times New Roman" panose="02020603050405020304" pitchFamily="18" charset="0"/>
              </a:rPr>
              <a:t>bức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tranh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và</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đoán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đúng</a:t>
            </a:r>
            <a:r>
              <a:rPr lang="en-US" sz="2400" dirty="0">
                <a:solidFill>
                  <a:schemeClr val="bg1"/>
                </a:solidFill>
                <a:effectLst/>
                <a:latin typeface="Times New Roman" panose="02020603050405020304" pitchFamily="18" charset="0"/>
                <a:ea typeface="Times New Roman" panose="02020603050405020304" pitchFamily="18" charset="0"/>
              </a:rPr>
              <a:t> ô </a:t>
            </a:r>
            <a:r>
              <a:rPr lang="en-US" sz="2400" dirty="0" err="1">
                <a:solidFill>
                  <a:schemeClr val="bg1"/>
                </a:solidFill>
                <a:effectLst/>
                <a:latin typeface="Times New Roman" panose="02020603050405020304" pitchFamily="18" charset="0"/>
                <a:ea typeface="Times New Roman" panose="02020603050405020304" pitchFamily="18" charset="0"/>
              </a:rPr>
              <a:t>chữ</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bí</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mật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sẽ</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giành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được</a:t>
            </a:r>
            <a:r>
              <a:rPr lang="en-US" sz="2400" dirty="0">
                <a:solidFill>
                  <a:schemeClr val="bg1"/>
                </a:solidFill>
                <a:effectLst/>
                <a:latin typeface="Times New Roman" panose="02020603050405020304" pitchFamily="18" charset="0"/>
                <a:ea typeface="Times New Roman" panose="02020603050405020304" pitchFamily="18" charset="0"/>
              </a:rPr>
              <a:t> 1 </a:t>
            </a:r>
            <a:r>
              <a:rPr lang="en-US" sz="2400" dirty="0" err="1">
                <a:solidFill>
                  <a:schemeClr val="bg1"/>
                </a:solidFill>
                <a:effectLst/>
                <a:latin typeface="Times New Roman" panose="02020603050405020304" pitchFamily="18" charset="0"/>
                <a:ea typeface="Times New Roman" panose="02020603050405020304" pitchFamily="18" charset="0"/>
              </a:rPr>
              <a:t>phần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thưởng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từ</a:t>
            </a:r>
            <a:r>
              <a:rPr lang="en-US" sz="2400" dirty="0">
                <a:solidFill>
                  <a:schemeClr val="bg1"/>
                </a:solidFill>
                <a:effectLst/>
                <a:latin typeface="Times New Roman" panose="02020603050405020304" pitchFamily="18" charset="0"/>
                <a:ea typeface="Times New Roman" panose="02020603050405020304" pitchFamily="18" charset="0"/>
              </a:rPr>
              <a:t> GV.</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1" nodeType="clickEffect">
                                  <p:stCondLst>
                                    <p:cond delay="0"/>
                                  </p:stCondLst>
                                  <p:childTnLst>
                                    <p:animEffect transition="out" filter="circle(out)">
                                      <p:cBhvr>
                                        <p:cTn id="12" dur="2000"/>
                                        <p:tgtEl>
                                          <p:spTgt spid="15"/>
                                        </p:tgtEl>
                                      </p:cBhvr>
                                    </p:animEffect>
                                    <p:set>
                                      <p:cBhvr>
                                        <p:cTn id="13" dur="1" fill="hold">
                                          <p:stCondLst>
                                            <p:cond delay="1999"/>
                                          </p:stCondLst>
                                        </p:cTn>
                                        <p:tgtEl>
                                          <p:spTgt spid="15"/>
                                        </p:tgtEl>
                                        <p:attrNameLst>
                                          <p:attrName>style.visibility</p:attrName>
                                        </p:attrNameLst>
                                      </p:cBhvr>
                                      <p:to>
                                        <p:strVal val="hidden"/>
                                      </p:to>
                                    </p:set>
                                  </p:childTnLst>
                                </p:cTn>
                              </p:par>
                              <p:par>
                                <p:cTn id="14" presetID="6"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19"/>
                                        </p:tgtEl>
                                      </p:cBhvr>
                                    </p:animEffect>
                                    <p:anim calcmode="lin" valueType="num">
                                      <p:cBhvr>
                                        <p:cTn id="25" dur="1000"/>
                                        <p:tgtEl>
                                          <p:spTgt spid="19"/>
                                        </p:tgtEl>
                                        <p:attrNameLst>
                                          <p:attrName>ppt_x</p:attrName>
                                        </p:attrNameLst>
                                      </p:cBhvr>
                                      <p:tavLst>
                                        <p:tav tm="0">
                                          <p:val>
                                            <p:strVal val="ppt_x"/>
                                          </p:val>
                                        </p:tav>
                                        <p:tav tm="100000">
                                          <p:val>
                                            <p:strVal val="ppt_x"/>
                                          </p:val>
                                        </p:tav>
                                      </p:tavLst>
                                    </p:anim>
                                    <p:anim calcmode="lin" valueType="num">
                                      <p:cBhvr>
                                        <p:cTn id="26" dur="1000"/>
                                        <p:tgtEl>
                                          <p:spTgt spid="19"/>
                                        </p:tgtEl>
                                        <p:attrNameLst>
                                          <p:attrName>ppt_y</p:attrName>
                                        </p:attrNameLst>
                                      </p:cBhvr>
                                      <p:tavLst>
                                        <p:tav tm="0">
                                          <p:val>
                                            <p:strVal val="ppt_y"/>
                                          </p:val>
                                        </p:tav>
                                        <p:tav tm="100000">
                                          <p:val>
                                            <p:strVal val="ppt_y+.1"/>
                                          </p:val>
                                        </p:tav>
                                      </p:tavLst>
                                    </p:anim>
                                    <p:set>
                                      <p:cBhvr>
                                        <p:cTn id="27"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6" presetClass="exit" presetSubtype="32" fill="hold" grpId="0" nodeType="clickEffect">
                                  <p:stCondLst>
                                    <p:cond delay="0"/>
                                  </p:stCondLst>
                                  <p:childTnLst>
                                    <p:animEffect transition="out" filter="circle(out)">
                                      <p:cBhvr>
                                        <p:cTn id="32" dur="2000"/>
                                        <p:tgtEl>
                                          <p:spTgt spid="18"/>
                                        </p:tgtEl>
                                      </p:cBhvr>
                                    </p:animEffect>
                                    <p:set>
                                      <p:cBhvr>
                                        <p:cTn id="33" dur="1" fill="hold">
                                          <p:stCondLst>
                                            <p:cond delay="1999"/>
                                          </p:stCondLst>
                                        </p:cTn>
                                        <p:tgtEl>
                                          <p:spTgt spid="18"/>
                                        </p:tgtEl>
                                        <p:attrNameLst>
                                          <p:attrName>style.visibility</p:attrName>
                                        </p:attrNameLst>
                                      </p:cBhvr>
                                      <p:to>
                                        <p:strVal val="hidden"/>
                                      </p:to>
                                    </p:set>
                                  </p:childTnLst>
                                </p:cTn>
                              </p:par>
                              <p:par>
                                <p:cTn id="34" presetID="6"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circle(in)">
                                      <p:cBhvr>
                                        <p:cTn id="36" dur="2000"/>
                                        <p:tgtEl>
                                          <p:spTgt spid="20"/>
                                        </p:tgtEl>
                                      </p:cBhvr>
                                    </p:animEffec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6" presetClass="exit" presetSubtype="32" fill="hold" grpId="0" nodeType="clickEffect">
                                  <p:stCondLst>
                                    <p:cond delay="0"/>
                                  </p:stCondLst>
                                  <p:childTnLst>
                                    <p:animEffect transition="out" filter="circle(out)">
                                      <p:cBhvr>
                                        <p:cTn id="41" dur="2000"/>
                                        <p:tgtEl>
                                          <p:spTgt spid="9"/>
                                        </p:tgtEl>
                                      </p:cBhvr>
                                    </p:animEffect>
                                    <p:set>
                                      <p:cBhvr>
                                        <p:cTn id="42"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6" presetClass="exit" presetSubtype="32" fill="hold" grpId="0" nodeType="clickEffect">
                                  <p:stCondLst>
                                    <p:cond delay="0"/>
                                  </p:stCondLst>
                                  <p:childTnLst>
                                    <p:animEffect transition="out" filter="circle(out)">
                                      <p:cBhvr>
                                        <p:cTn id="47" dur="2000"/>
                                        <p:tgtEl>
                                          <p:spTgt spid="7"/>
                                        </p:tgtEl>
                                      </p:cBhvr>
                                    </p:animEffect>
                                    <p:set>
                                      <p:cBhvr>
                                        <p:cTn id="48"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17"/>
                    </p:tgtEl>
                  </p:cond>
                </p:stCondLst>
                <p:endSync evt="end" delay="0">
                  <p:rtn val="all"/>
                </p:endSync>
                <p:childTnLst>
                  <p:par>
                    <p:cTn id="50" fill="hold">
                      <p:stCondLst>
                        <p:cond delay="0"/>
                      </p:stCondLst>
                      <p:childTnLst>
                        <p:par>
                          <p:cTn id="51" fill="hold">
                            <p:stCondLst>
                              <p:cond delay="0"/>
                            </p:stCondLst>
                            <p:childTnLst>
                              <p:par>
                                <p:cTn id="52" presetID="6" presetClass="exit" presetSubtype="32" fill="hold" grpId="0" nodeType="clickEffect">
                                  <p:stCondLst>
                                    <p:cond delay="0"/>
                                  </p:stCondLst>
                                  <p:childTnLst>
                                    <p:animEffect transition="out" filter="circle(out)">
                                      <p:cBhvr>
                                        <p:cTn id="53" dur="2000"/>
                                        <p:tgtEl>
                                          <p:spTgt spid="17"/>
                                        </p:tgtEl>
                                      </p:cBhvr>
                                    </p:animEffect>
                                    <p:set>
                                      <p:cBhvr>
                                        <p:cTn id="54" dur="1" fill="hold">
                                          <p:stCondLst>
                                            <p:cond delay="1999"/>
                                          </p:stCondLst>
                                        </p:cTn>
                                        <p:tgtEl>
                                          <p:spTgt spid="17"/>
                                        </p:tgtEl>
                                        <p:attrNameLst>
                                          <p:attrName>style.visibility</p:attrName>
                                        </p:attrNameLst>
                                      </p:cBhvr>
                                      <p:to>
                                        <p:strVal val="hidden"/>
                                      </p:to>
                                    </p:set>
                                  </p:childTnLst>
                                </p:cTn>
                              </p:par>
                              <p:par>
                                <p:cTn id="55" presetID="6"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ircle(in)">
                                      <p:cBhvr>
                                        <p:cTn id="57" dur="2000"/>
                                        <p:tgtEl>
                                          <p:spTgt spid="21"/>
                                        </p:tgtEl>
                                      </p:cBhvr>
                                    </p:animEffec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42" presetClass="exit" presetSubtype="0" fill="hold" grpId="1" nodeType="clickEffect">
                                  <p:stCondLst>
                                    <p:cond delay="0"/>
                                  </p:stCondLst>
                                  <p:childTnLst>
                                    <p:animEffect transition="out" filter="fade">
                                      <p:cBhvr>
                                        <p:cTn id="62" dur="1000"/>
                                        <p:tgtEl>
                                          <p:spTgt spid="21"/>
                                        </p:tgtEl>
                                      </p:cBhvr>
                                    </p:animEffect>
                                    <p:anim calcmode="lin" valueType="num">
                                      <p:cBhvr>
                                        <p:cTn id="63" dur="1000"/>
                                        <p:tgtEl>
                                          <p:spTgt spid="21"/>
                                        </p:tgtEl>
                                        <p:attrNameLst>
                                          <p:attrName>ppt_x</p:attrName>
                                        </p:attrNameLst>
                                      </p:cBhvr>
                                      <p:tavLst>
                                        <p:tav tm="0">
                                          <p:val>
                                            <p:strVal val="ppt_x"/>
                                          </p:val>
                                        </p:tav>
                                        <p:tav tm="100000">
                                          <p:val>
                                            <p:strVal val="ppt_x"/>
                                          </p:val>
                                        </p:tav>
                                      </p:tavLst>
                                    </p:anim>
                                    <p:anim calcmode="lin" valueType="num">
                                      <p:cBhvr>
                                        <p:cTn id="64" dur="1000"/>
                                        <p:tgtEl>
                                          <p:spTgt spid="21"/>
                                        </p:tgtEl>
                                        <p:attrNameLst>
                                          <p:attrName>ppt_y</p:attrName>
                                        </p:attrNameLst>
                                      </p:cBhvr>
                                      <p:tavLst>
                                        <p:tav tm="0">
                                          <p:val>
                                            <p:strVal val="ppt_y"/>
                                          </p:val>
                                        </p:tav>
                                        <p:tav tm="100000">
                                          <p:val>
                                            <p:strVal val="ppt_y+.1"/>
                                          </p:val>
                                        </p:tav>
                                      </p:tavLst>
                                    </p:anim>
                                    <p:set>
                                      <p:cBhvr>
                                        <p:cTn id="65"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20"/>
                    </p:tgtEl>
                  </p:cond>
                </p:stCondLst>
                <p:endSync evt="end" delay="0">
                  <p:rtn val="all"/>
                </p:endSync>
                <p:childTnLst>
                  <p:par>
                    <p:cTn id="67" fill="hold">
                      <p:stCondLst>
                        <p:cond delay="0"/>
                      </p:stCondLst>
                      <p:childTnLst>
                        <p:par>
                          <p:cTn id="68" fill="hold">
                            <p:stCondLst>
                              <p:cond delay="0"/>
                            </p:stCondLst>
                            <p:childTnLst>
                              <p:par>
                                <p:cTn id="69" presetID="42" presetClass="exit" presetSubtype="0" fill="hold" grpId="1" nodeType="clickEffect">
                                  <p:stCondLst>
                                    <p:cond delay="0"/>
                                  </p:stCondLst>
                                  <p:childTnLst>
                                    <p:animEffect transition="out" filter="fade">
                                      <p:cBhvr>
                                        <p:cTn id="70" dur="1000"/>
                                        <p:tgtEl>
                                          <p:spTgt spid="20"/>
                                        </p:tgtEl>
                                      </p:cBhvr>
                                    </p:animEffect>
                                    <p:anim calcmode="lin" valueType="num">
                                      <p:cBhvr>
                                        <p:cTn id="71" dur="1000"/>
                                        <p:tgtEl>
                                          <p:spTgt spid="20"/>
                                        </p:tgtEl>
                                        <p:attrNameLst>
                                          <p:attrName>ppt_x</p:attrName>
                                        </p:attrNameLst>
                                      </p:cBhvr>
                                      <p:tavLst>
                                        <p:tav tm="0">
                                          <p:val>
                                            <p:strVal val="ppt_x"/>
                                          </p:val>
                                        </p:tav>
                                        <p:tav tm="100000">
                                          <p:val>
                                            <p:strVal val="ppt_x"/>
                                          </p:val>
                                        </p:tav>
                                      </p:tavLst>
                                    </p:anim>
                                    <p:anim calcmode="lin" valueType="num">
                                      <p:cBhvr>
                                        <p:cTn id="72" dur="1000"/>
                                        <p:tgtEl>
                                          <p:spTgt spid="20"/>
                                        </p:tgtEl>
                                        <p:attrNameLst>
                                          <p:attrName>ppt_y</p:attrName>
                                        </p:attrNameLst>
                                      </p:cBhvr>
                                      <p:tavLst>
                                        <p:tav tm="0">
                                          <p:val>
                                            <p:strVal val="ppt_y"/>
                                          </p:val>
                                        </p:tav>
                                        <p:tav tm="100000">
                                          <p:val>
                                            <p:strVal val="ppt_y+.1"/>
                                          </p:val>
                                        </p:tav>
                                      </p:tavLst>
                                    </p:anim>
                                    <p:set>
                                      <p:cBhvr>
                                        <p:cTn id="73"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4" restart="whenNotActive" fill="hold" evtFilter="cancelBubble" nodeType="interactiveSeq">
                <p:stCondLst>
                  <p:cond evt="onClick" delay="0">
                    <p:tgtEl>
                      <p:spTgt spid="8"/>
                    </p:tgtEl>
                  </p:cond>
                </p:stCondLst>
                <p:endSync evt="end" delay="0">
                  <p:rtn val="all"/>
                </p:endSync>
                <p:childTnLst>
                  <p:par>
                    <p:cTn id="75" fill="hold">
                      <p:stCondLst>
                        <p:cond delay="0"/>
                      </p:stCondLst>
                      <p:childTnLst>
                        <p:par>
                          <p:cTn id="76" fill="hold">
                            <p:stCondLst>
                              <p:cond delay="0"/>
                            </p:stCondLst>
                            <p:childTnLst>
                              <p:par>
                                <p:cTn id="77" presetID="6" presetClass="exit" presetSubtype="32" fill="hold" grpId="0" nodeType="clickEffect">
                                  <p:stCondLst>
                                    <p:cond delay="0"/>
                                  </p:stCondLst>
                                  <p:childTnLst>
                                    <p:animEffect transition="out" filter="circle(out)">
                                      <p:cBhvr>
                                        <p:cTn id="78" dur="2000"/>
                                        <p:tgtEl>
                                          <p:spTgt spid="8"/>
                                        </p:tgtEl>
                                      </p:cBhvr>
                                    </p:animEffect>
                                    <p:set>
                                      <p:cBhvr>
                                        <p:cTn id="79"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0" restart="whenNotActive" fill="hold" evtFilter="cancelBubble" nodeType="interactiveSeq">
                <p:stCondLst>
                  <p:cond evt="onClick" delay="0">
                    <p:tgtEl>
                      <p:spTgt spid="16"/>
                    </p:tgtEl>
                  </p:cond>
                </p:stCondLst>
                <p:endSync evt="end" delay="0">
                  <p:rtn val="all"/>
                </p:endSync>
                <p:childTnLst>
                  <p:par>
                    <p:cTn id="81" fill="hold">
                      <p:stCondLst>
                        <p:cond delay="0"/>
                      </p:stCondLst>
                      <p:childTnLst>
                        <p:par>
                          <p:cTn id="82" fill="hold">
                            <p:stCondLst>
                              <p:cond delay="0"/>
                            </p:stCondLst>
                            <p:childTnLst>
                              <p:par>
                                <p:cTn id="83" presetID="6" presetClass="exit" presetSubtype="32" fill="hold" grpId="0" nodeType="clickEffect">
                                  <p:stCondLst>
                                    <p:cond delay="0"/>
                                  </p:stCondLst>
                                  <p:childTnLst>
                                    <p:animEffect transition="out" filter="circle(out)">
                                      <p:cBhvr>
                                        <p:cTn id="84" dur="2000"/>
                                        <p:tgtEl>
                                          <p:spTgt spid="16"/>
                                        </p:tgtEl>
                                      </p:cBhvr>
                                    </p:animEffect>
                                    <p:set>
                                      <p:cBhvr>
                                        <p:cTn id="85" dur="1" fill="hold">
                                          <p:stCondLst>
                                            <p:cond delay="1999"/>
                                          </p:stCondLst>
                                        </p:cTn>
                                        <p:tgtEl>
                                          <p:spTgt spid="16"/>
                                        </p:tgtEl>
                                        <p:attrNameLst>
                                          <p:attrName>style.visibility</p:attrName>
                                        </p:attrNameLst>
                                      </p:cBhvr>
                                      <p:to>
                                        <p:strVal val="hidden"/>
                                      </p:to>
                                    </p:set>
                                  </p:childTnLst>
                                </p:cTn>
                              </p:par>
                              <p:par>
                                <p:cTn id="86" presetID="6" presetClass="entr" presetSubtype="16"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circle(in)">
                                      <p:cBhvr>
                                        <p:cTn id="88" dur="2000"/>
                                        <p:tgtEl>
                                          <p:spTgt spid="22"/>
                                        </p:tgtEl>
                                      </p:cBhvr>
                                    </p:animEffect>
                                  </p:childTnLst>
                                </p:cTn>
                              </p:par>
                            </p:childTnLst>
                          </p:cTn>
                        </p:par>
                      </p:childTnLst>
                    </p:cTn>
                  </p:par>
                </p:childTnLst>
              </p:cTn>
              <p:nextCondLst>
                <p:cond evt="onClick" delay="0">
                  <p:tgtEl>
                    <p:spTgt spid="16"/>
                  </p:tgtEl>
                </p:cond>
              </p:nextCondLst>
            </p:seq>
            <p:seq concurrent="1" nextAc="seek">
              <p:cTn id="89" restart="whenNotActive" fill="hold" evtFilter="cancelBubble" nodeType="interactiveSeq">
                <p:stCondLst>
                  <p:cond evt="onClick" delay="0">
                    <p:tgtEl>
                      <p:spTgt spid="22"/>
                    </p:tgtEl>
                  </p:cond>
                </p:stCondLst>
                <p:endSync evt="end" delay="0">
                  <p:rtn val="all"/>
                </p:endSync>
                <p:childTnLst>
                  <p:par>
                    <p:cTn id="90" fill="hold">
                      <p:stCondLst>
                        <p:cond delay="0"/>
                      </p:stCondLst>
                      <p:childTnLst>
                        <p:par>
                          <p:cTn id="91" fill="hold">
                            <p:stCondLst>
                              <p:cond delay="0"/>
                            </p:stCondLst>
                            <p:childTnLst>
                              <p:par>
                                <p:cTn id="92" presetID="42" presetClass="exit" presetSubtype="0" fill="hold" grpId="1" nodeType="clickEffect">
                                  <p:stCondLst>
                                    <p:cond delay="0"/>
                                  </p:stCondLst>
                                  <p:childTnLst>
                                    <p:animEffect transition="out" filter="fade">
                                      <p:cBhvr>
                                        <p:cTn id="93" dur="1000"/>
                                        <p:tgtEl>
                                          <p:spTgt spid="22"/>
                                        </p:tgtEl>
                                      </p:cBhvr>
                                    </p:animEffect>
                                    <p:anim calcmode="lin" valueType="num">
                                      <p:cBhvr>
                                        <p:cTn id="94" dur="1000"/>
                                        <p:tgtEl>
                                          <p:spTgt spid="22"/>
                                        </p:tgtEl>
                                        <p:attrNameLst>
                                          <p:attrName>ppt_x</p:attrName>
                                        </p:attrNameLst>
                                      </p:cBhvr>
                                      <p:tavLst>
                                        <p:tav tm="0">
                                          <p:val>
                                            <p:strVal val="ppt_x"/>
                                          </p:val>
                                        </p:tav>
                                        <p:tav tm="100000">
                                          <p:val>
                                            <p:strVal val="ppt_x"/>
                                          </p:val>
                                        </p:tav>
                                      </p:tavLst>
                                    </p:anim>
                                    <p:anim calcmode="lin" valueType="num">
                                      <p:cBhvr>
                                        <p:cTn id="95" dur="1000"/>
                                        <p:tgtEl>
                                          <p:spTgt spid="22"/>
                                        </p:tgtEl>
                                        <p:attrNameLst>
                                          <p:attrName>ppt_y</p:attrName>
                                        </p:attrNameLst>
                                      </p:cBhvr>
                                      <p:tavLst>
                                        <p:tav tm="0">
                                          <p:val>
                                            <p:strVal val="ppt_y"/>
                                          </p:val>
                                        </p:tav>
                                        <p:tav tm="100000">
                                          <p:val>
                                            <p:strVal val="ppt_y+.1"/>
                                          </p:val>
                                        </p:tav>
                                      </p:tavLst>
                                    </p:anim>
                                    <p:set>
                                      <p:cBhvr>
                                        <p:cTn id="96"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5" grpId="0" animBg="1"/>
      <p:bldP spid="15" grpId="1" animBg="1"/>
      <p:bldP spid="17" grpId="0" animBg="1"/>
      <p:bldP spid="6" grpId="0" animBg="1"/>
      <p:bldP spid="7" grpId="0" animBg="1"/>
      <p:bldP spid="19" grpId="0" animBg="1"/>
      <p:bldP spid="19" grpId="1" animBg="1"/>
      <p:bldP spid="16" grpId="0" animBg="1"/>
      <p:bldP spid="18" grpId="0" animBg="1"/>
      <p:bldP spid="8" grpId="0" animBg="1"/>
      <p:bldP spid="9" grpId="0" animBg="1"/>
      <p:bldP spid="20" grpId="0" animBg="1"/>
      <p:bldP spid="20" grpId="1" animBg="1"/>
      <p:bldP spid="21" grpId="0" animBg="1"/>
      <p:bldP spid="21" grpId="1" animBg="1"/>
      <p:bldP spid="22" grpId="0" animBg="1"/>
      <p:bldP spid="22"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39264" y="27663"/>
            <a:ext cx="6592703" cy="1399276"/>
          </a:xfrm>
          <a:prstGeom prst="rect">
            <a:avLst/>
          </a:prstGeom>
        </p:spPr>
      </p:pic>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4919" t="9371" r="3386" b="10838"/>
          <a:stretch>
            <a:fillRect/>
          </a:stretch>
        </p:blipFill>
        <p:spPr>
          <a:xfrm>
            <a:off x="1967476" y="1130300"/>
            <a:ext cx="8244348" cy="4144297"/>
          </a:xfrm>
          <a:prstGeom prst="rect">
            <a:avLst/>
          </a:prstGeom>
        </p:spPr>
      </p:pic>
      <p:sp>
        <p:nvSpPr>
          <p:cNvPr id="6" name="Rectangle 5"/>
          <p:cNvSpPr/>
          <p:nvPr/>
        </p:nvSpPr>
        <p:spPr>
          <a:xfrm>
            <a:off x="2532830" y="1723578"/>
            <a:ext cx="7113639" cy="3226717"/>
          </a:xfrm>
          <a:prstGeom prst="rect">
            <a:avLst/>
          </a:prstGeom>
        </p:spPr>
        <p:txBody>
          <a:bodyPr wrap="square">
            <a:spAutoFit/>
          </a:bodyPr>
          <a:lstStyle/>
          <a:p>
            <a:pPr algn="just">
              <a:lnSpc>
                <a:spcPct val="115000"/>
              </a:lnSpc>
            </a:pPr>
            <a:r>
              <a:rPr lang="en-US" sz="3600" b="1" dirty="0" err="1">
                <a:solidFill>
                  <a:srgbClr val="7030A0"/>
                </a:solidFill>
                <a:latin typeface="Times New Roman" panose="02020603050405020304" pitchFamily="18" charset="0"/>
                <a:ea typeface="Times New Roman" panose="02020603050405020304" pitchFamily="18" charset="0"/>
              </a:rPr>
              <a:t>Câu</a:t>
            </a:r>
            <a:r>
              <a:rPr lang="en-US" sz="3600" b="1" dirty="0">
                <a:solidFill>
                  <a:srgbClr val="7030A0"/>
                </a:solidFill>
                <a:latin typeface="Times New Roman" panose="02020603050405020304" pitchFamily="18" charset="0"/>
                <a:ea typeface="Times New Roman" panose="02020603050405020304" pitchFamily="18" charset="0"/>
              </a:rPr>
              <a:t> </a:t>
            </a:r>
            <a:r>
              <a:rPr lang="en-US" sz="3600" b="1" dirty="0" err="1">
                <a:solidFill>
                  <a:srgbClr val="7030A0"/>
                </a:solidFill>
                <a:latin typeface="Times New Roman" panose="02020603050405020304" pitchFamily="18" charset="0"/>
                <a:ea typeface="Times New Roman" panose="02020603050405020304" pitchFamily="18" charset="0"/>
              </a:rPr>
              <a:t>hỏi</a:t>
            </a:r>
            <a:r>
              <a:rPr lang="en-US" sz="3600" b="1" dirty="0">
                <a:solidFill>
                  <a:srgbClr val="7030A0"/>
                </a:solidFill>
                <a:latin typeface="Times New Roman" panose="02020603050405020304" pitchFamily="18" charset="0"/>
                <a:ea typeface="Times New Roman" panose="02020603050405020304" pitchFamily="18" charset="0"/>
              </a:rPr>
              <a:t> 6/SGK – </a:t>
            </a:r>
            <a:r>
              <a:rPr lang="en-US" sz="3600" b="1" dirty="0" err="1">
                <a:solidFill>
                  <a:srgbClr val="7030A0"/>
                </a:solidFill>
                <a:latin typeface="Times New Roman" panose="02020603050405020304" pitchFamily="18" charset="0"/>
                <a:ea typeface="Times New Roman" panose="02020603050405020304" pitchFamily="18" charset="0"/>
              </a:rPr>
              <a:t>trang</a:t>
            </a:r>
            <a:r>
              <a:rPr lang="en-US" sz="3600" b="1" dirty="0">
                <a:solidFill>
                  <a:srgbClr val="7030A0"/>
                </a:solidFill>
                <a:latin typeface="Times New Roman" panose="02020603050405020304" pitchFamily="18" charset="0"/>
                <a:ea typeface="Times New Roman" panose="02020603050405020304" pitchFamily="18" charset="0"/>
              </a:rPr>
              <a:t> 69</a:t>
            </a:r>
            <a:r>
              <a:rPr lang="en-US" sz="3600" b="1" dirty="0">
                <a:solidFill>
                  <a:srgbClr val="0070C0"/>
                </a:solidFill>
                <a:latin typeface="Times New Roman" panose="02020603050405020304" pitchFamily="18" charset="0"/>
                <a:ea typeface="Times New Roman" panose="02020603050405020304" pitchFamily="18" charset="0"/>
              </a:rPr>
              <a:t>: </a:t>
            </a:r>
            <a:r>
              <a:rPr lang="vi-VN" sz="3600" i="1" dirty="0">
                <a:latin typeface="Times New Roman" panose="02020603050405020304" pitchFamily="18" charset="0"/>
                <a:ea typeface="MS Mincho"/>
              </a:rPr>
              <a:t>Nếu nhân vật Xuý Vân sống ở thời hiện đại, theo em, nàng có thể chọn cách giải thoát bi kịch của bản thân như thế nào?</a:t>
            </a:r>
            <a:endParaRPr lang="en-US" sz="36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39264" y="27663"/>
            <a:ext cx="6592703" cy="1399276"/>
          </a:xfrm>
          <a:prstGeom prst="rect">
            <a:avLst/>
          </a:prstGeom>
        </p:spPr>
      </p:pic>
      <p:pic>
        <p:nvPicPr>
          <p:cNvPr id="3" name="Picture 2"/>
          <p:cNvPicPr>
            <a:picLocks noChangeAspect="1"/>
          </p:cNvPicPr>
          <p:nvPr/>
        </p:nvPicPr>
        <p:blipFill rotWithShape="1">
          <a:blip r:embed="rId3"/>
          <a:srcRect l="11043" t="63900" r="14667" b="15388"/>
          <a:stretch>
            <a:fillRect/>
          </a:stretch>
        </p:blipFill>
        <p:spPr>
          <a:xfrm>
            <a:off x="8950381" y="5103738"/>
            <a:ext cx="2624588" cy="752168"/>
          </a:xfrm>
          <a:prstGeom prst="rect">
            <a:avLst/>
          </a:prstGeom>
        </p:spPr>
      </p:pic>
      <p:pic>
        <p:nvPicPr>
          <p:cNvPr id="5" name="Picture 4"/>
          <p:cNvPicPr>
            <a:picLocks noChangeAspect="1"/>
          </p:cNvPicPr>
          <p:nvPr/>
        </p:nvPicPr>
        <p:blipFill rotWithShape="1">
          <a:blip r:embed="rId4"/>
          <a:srcRect l="21412" t="35090" r="8209" b="36379"/>
          <a:stretch>
            <a:fillRect/>
          </a:stretch>
        </p:blipFill>
        <p:spPr>
          <a:xfrm>
            <a:off x="8950381" y="3248231"/>
            <a:ext cx="2481059" cy="1032387"/>
          </a:xfrm>
          <a:prstGeom prst="rect">
            <a:avLst/>
          </a:prstGeom>
        </p:spPr>
      </p:pic>
      <p:pic>
        <p:nvPicPr>
          <p:cNvPr id="7" name="Picture 6"/>
          <p:cNvPicPr>
            <a:picLocks noChangeAspect="1"/>
          </p:cNvPicPr>
          <p:nvPr/>
        </p:nvPicPr>
        <p:blipFill rotWithShape="1">
          <a:blip r:embed="rId4"/>
          <a:srcRect l="8202" t="10401" r="16476" b="65749"/>
          <a:stretch>
            <a:fillRect/>
          </a:stretch>
        </p:blipFill>
        <p:spPr>
          <a:xfrm>
            <a:off x="8950381" y="1569703"/>
            <a:ext cx="2632019" cy="855407"/>
          </a:xfrm>
          <a:prstGeom prst="rect">
            <a:avLst/>
          </a:prstGeom>
        </p:spPr>
      </p:pic>
      <p:sp>
        <p:nvSpPr>
          <p:cNvPr id="8" name="Rectangle 7"/>
          <p:cNvSpPr/>
          <p:nvPr/>
        </p:nvSpPr>
        <p:spPr>
          <a:xfrm>
            <a:off x="883672" y="1403122"/>
            <a:ext cx="7111183" cy="1578894"/>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15000"/>
              </a:lnSpc>
              <a:spcBef>
                <a:spcPts val="750"/>
              </a:spcBef>
              <a:spcAft>
                <a:spcPts val="450"/>
              </a:spcAft>
            </a:pPr>
            <a:r>
              <a:rPr lang="pt-BR"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B1: </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Think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94C600"/>
              </a:solidFill>
              <a:effectLst/>
              <a:latin typeface="Calibri Light" panose="020F0302020204030204" charset="0"/>
              <a:ea typeface="Times New Roman" panose="02020603050405020304" pitchFamily="18" charset="0"/>
              <a:cs typeface="Times New Roman" panose="02020603050405020304" pitchFamily="18" charset="0"/>
            </a:endParaRPr>
          </a:p>
        </p:txBody>
      </p:sp>
      <p:sp>
        <p:nvSpPr>
          <p:cNvPr id="9" name="Rectangle 8"/>
          <p:cNvSpPr/>
          <p:nvPr/>
        </p:nvSpPr>
        <p:spPr>
          <a:xfrm>
            <a:off x="883672" y="3060404"/>
            <a:ext cx="7111183" cy="1578894"/>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15000"/>
              </a:lnSpc>
              <a:spcAft>
                <a:spcPts val="1800"/>
              </a:spcAft>
            </a:pPr>
            <a:r>
              <a:rPr lang="vi-VN" sz="2800" b="1" dirty="0">
                <a:solidFill>
                  <a:srgbClr val="0D0D0D"/>
                </a:solidFill>
                <a:latin typeface="Times New Roman" panose="02020603050405020304" pitchFamily="18" charset="0"/>
                <a:ea typeface="Times New Roman" panose="02020603050405020304" pitchFamily="18" charset="0"/>
              </a:rPr>
              <a:t>B2: Pair (Bắt cặp): </a:t>
            </a:r>
            <a:r>
              <a:rPr lang="vi-VN" sz="2800" dirty="0">
                <a:solidFill>
                  <a:srgbClr val="0D0D0D"/>
                </a:solidFill>
                <a:latin typeface="Times New Roman" panose="02020603050405020304" pitchFamily="18" charset="0"/>
                <a:ea typeface="Times New Roman" panose="02020603050405020304" pitchFamily="18" charset="0"/>
              </a:rPr>
              <a:t>HS được ghép cặp với nhau để thảo luận về những ý tưởng vừa có. </a:t>
            </a:r>
            <a:r>
              <a:rPr lang="en-US" sz="2800" dirty="0">
                <a:solidFill>
                  <a:srgbClr val="0D0D0D"/>
                </a:solidFill>
                <a:latin typeface="Times New Roman" panose="02020603050405020304" pitchFamily="18" charset="0"/>
                <a:ea typeface="Times New Roman" panose="02020603050405020304" pitchFamily="18" charset="0"/>
              </a:rPr>
              <a:t>GV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yêu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cầu</a:t>
            </a:r>
            <a:r>
              <a:rPr lang="en-US" sz="2800" dirty="0">
                <a:solidFill>
                  <a:srgbClr val="0D0D0D"/>
                </a:solidFill>
                <a:latin typeface="Times New Roman" panose="02020603050405020304" pitchFamily="18" charset="0"/>
                <a:ea typeface="Times New Roman" panose="02020603050405020304" pitchFamily="18" charset="0"/>
              </a:rPr>
              <a:t> HS </a:t>
            </a:r>
            <a:r>
              <a:rPr lang="en-US" sz="2800" dirty="0" err="1">
                <a:solidFill>
                  <a:srgbClr val="0D0D0D"/>
                </a:solidFill>
                <a:latin typeface="Times New Roman" panose="02020603050405020304" pitchFamily="18" charset="0"/>
                <a:ea typeface="Times New Roman" panose="02020603050405020304" pitchFamily="18" charset="0"/>
              </a:rPr>
              <a:t>thảo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luận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theo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cặp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cùng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bàn</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883672" y="4749105"/>
            <a:ext cx="7111183" cy="1384995"/>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a:solidFill>
                  <a:srgbClr val="0D0D0D"/>
                </a:solidFill>
                <a:latin typeface="Times New Roman" panose="02020603050405020304" pitchFamily="18" charset="0"/>
                <a:ea typeface="Times New Roman" panose="02020603050405020304" pitchFamily="18" charset="0"/>
              </a:rPr>
              <a:t>B3:</a:t>
            </a:r>
            <a:r>
              <a:rPr lang="en-US" sz="2800" dirty="0">
                <a:solidFill>
                  <a:srgbClr val="0D0D0D"/>
                </a:solidFill>
                <a:latin typeface="Times New Roman" panose="02020603050405020304" pitchFamily="18" charset="0"/>
                <a:ea typeface="Times New Roman" panose="02020603050405020304" pitchFamily="18" charset="0"/>
              </a:rPr>
              <a:t> </a:t>
            </a:r>
            <a:r>
              <a:rPr lang="en-US" sz="2800" b="1" dirty="0">
                <a:solidFill>
                  <a:srgbClr val="0D0D0D"/>
                </a:solidFill>
                <a:latin typeface="Times New Roman" panose="02020603050405020304" pitchFamily="18" charset="0"/>
                <a:ea typeface="Times New Roman" panose="02020603050405020304" pitchFamily="18" charset="0"/>
              </a:rPr>
              <a:t>Share (Chia </a:t>
            </a:r>
            <a:r>
              <a:rPr lang="en-US" sz="2800" b="1" dirty="0" err="1">
                <a:solidFill>
                  <a:srgbClr val="0D0D0D"/>
                </a:solidFill>
                <a:latin typeface="Times New Roman" panose="02020603050405020304" pitchFamily="18" charset="0"/>
                <a:ea typeface="Times New Roman" panose="02020603050405020304" pitchFamily="18" charset="0"/>
              </a:rPr>
              <a:t>sẻ</a:t>
            </a:r>
            <a:r>
              <a:rPr lang="en-US" sz="2800" b="1" dirty="0">
                <a:solidFill>
                  <a:srgbClr val="0D0D0D"/>
                </a:solidFill>
                <a:latin typeface="Times New Roman" panose="02020603050405020304" pitchFamily="18" charset="0"/>
                <a:ea typeface="Times New Roman" panose="02020603050405020304" pitchFamily="18" charset="0"/>
              </a:rPr>
              <a:t>): </a:t>
            </a:r>
            <a:r>
              <a:rPr lang="en-US" sz="2800" dirty="0">
                <a:solidFill>
                  <a:srgbClr val="0D0D0D"/>
                </a:solidFill>
                <a:latin typeface="Times New Roman" panose="02020603050405020304" pitchFamily="18" charset="0"/>
                <a:ea typeface="Times New Roman" panose="02020603050405020304" pitchFamily="18" charset="0"/>
              </a:rPr>
              <a:t>HS chia </a:t>
            </a:r>
            <a:r>
              <a:rPr lang="en-US" sz="2800" dirty="0" err="1">
                <a:solidFill>
                  <a:srgbClr val="0D0D0D"/>
                </a:solidFill>
                <a:latin typeface="Times New Roman" panose="02020603050405020304" pitchFamily="18" charset="0"/>
                <a:ea typeface="Times New Roman" panose="02020603050405020304" pitchFamily="18" charset="0"/>
              </a:rPr>
              <a:t>sẻ</a:t>
            </a:r>
            <a:r>
              <a:rPr lang="en-US" sz="2800" dirty="0">
                <a:solidFill>
                  <a:srgbClr val="0D0D0D"/>
                </a:solidFill>
                <a:latin typeface="Times New Roman" panose="02020603050405020304" pitchFamily="18" charset="0"/>
                <a:ea typeface="Times New Roman" panose="02020603050405020304" pitchFamily="18" charset="0"/>
              </a:rPr>
              <a:t> ý </a:t>
            </a:r>
            <a:r>
              <a:rPr lang="en-US" sz="2800" dirty="0" err="1">
                <a:solidFill>
                  <a:srgbClr val="0D0D0D"/>
                </a:solidFill>
                <a:latin typeface="Times New Roman" panose="02020603050405020304" pitchFamily="18" charset="0"/>
                <a:ea typeface="Times New Roman" panose="02020603050405020304" pitchFamily="18" charset="0"/>
              </a:rPr>
              <a:t>tưởng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vừa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thảo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luận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với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nhóm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lớn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hoặc</a:t>
            </a:r>
            <a:r>
              <a:rPr lang="en-US" sz="2800" dirty="0">
                <a:solidFill>
                  <a:srgbClr val="0D0D0D"/>
                </a:solidFill>
                <a:latin typeface="Times New Roman" panose="02020603050405020304" pitchFamily="18" charset="0"/>
                <a:ea typeface="Times New Roman" panose="02020603050405020304" pitchFamily="18" charset="0"/>
              </a:rPr>
              <a:t> chia </a:t>
            </a:r>
            <a:r>
              <a:rPr lang="en-US" sz="2800" dirty="0" err="1">
                <a:solidFill>
                  <a:srgbClr val="0D0D0D"/>
                </a:solidFill>
                <a:latin typeface="Times New Roman" panose="02020603050405020304" pitchFamily="18" charset="0"/>
                <a:ea typeface="Times New Roman" panose="02020603050405020304" pitchFamily="18" charset="0"/>
              </a:rPr>
              <a:t>sẻ</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lớp</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p>
        </p:txBody>
      </p:sp>
      <p:sp>
        <p:nvSpPr>
          <p:cNvPr id="11" name="Left Arrow 10"/>
          <p:cNvSpPr/>
          <p:nvPr/>
        </p:nvSpPr>
        <p:spPr>
          <a:xfrm>
            <a:off x="8318090" y="1569703"/>
            <a:ext cx="280220" cy="1124235"/>
          </a:xfrm>
          <a:prstGeom prst="leftArrow">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8318090" y="3321973"/>
            <a:ext cx="324465" cy="958645"/>
          </a:xfrm>
          <a:prstGeom prst="rightArrow">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8318090" y="5023236"/>
            <a:ext cx="280220" cy="913171"/>
          </a:xfrm>
          <a:prstGeom prst="leftArrow">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right)">
                                      <p:cBhvr>
                                        <p:cTn id="32" dur="500"/>
                                        <p:tgtEl>
                                          <p:spTgt spid="13"/>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400" y="643909"/>
            <a:ext cx="10858500" cy="5503301"/>
          </a:xfrm>
          <a:prstGeom prst="rect">
            <a:avLst/>
          </a:prstGeom>
        </p:spPr>
        <p:txBody>
          <a:bodyPr>
            <a:spAutoFit/>
          </a:bodyPr>
          <a:lstStyle/>
          <a:p>
            <a:pPr algn="ctr">
              <a:lnSpc>
                <a:spcPct val="115000"/>
              </a:lnSpc>
            </a:pPr>
            <a:r>
              <a:rPr lang="en-US" sz="2800" b="1" dirty="0" err="1">
                <a:solidFill>
                  <a:srgbClr val="000000"/>
                </a:solidFill>
                <a:latin typeface="Times New Roman" panose="02020603050405020304" pitchFamily="18" charset="0"/>
                <a:ea typeface="Times New Roman" panose="02020603050405020304" pitchFamily="18" charset="0"/>
              </a:rPr>
              <a:t>Gợi</a:t>
            </a:r>
            <a:r>
              <a:rPr lang="en-US" sz="2800" b="1" dirty="0">
                <a:solidFill>
                  <a:srgbClr val="000000"/>
                </a:solidFill>
                <a:latin typeface="Times New Roman" panose="02020603050405020304" pitchFamily="18" charset="0"/>
                <a:ea typeface="Times New Roman" panose="02020603050405020304" pitchFamily="18" charset="0"/>
              </a:rPr>
              <a:t> ý </a:t>
            </a:r>
            <a:r>
              <a:rPr lang="en-US" sz="2800" b="1" dirty="0" err="1">
                <a:solidFill>
                  <a:srgbClr val="000000"/>
                </a:solidFill>
                <a:latin typeface="Times New Roman" panose="02020603050405020304" pitchFamily="18" charset="0"/>
                <a:ea typeface="Times New Roman" panose="02020603050405020304" pitchFamily="18" charset="0"/>
              </a:rPr>
              <a:t>trả</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lời</a:t>
            </a:r>
            <a:r>
              <a:rPr lang="en-US" sz="2800" b="1"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nSpc>
                <a:spcPct val="115000"/>
              </a:lnSpc>
            </a:pPr>
            <a:r>
              <a:rPr lang="en-US" sz="2800" b="1" dirty="0">
                <a:solidFill>
                  <a:srgbClr val="0D0D0D"/>
                </a:solidFill>
                <a:latin typeface="Times New Roman" panose="02020603050405020304" pitchFamily="18" charset="0"/>
                <a:ea typeface="Times New Roman" panose="02020603050405020304" pitchFamily="18" charset="0"/>
              </a:rPr>
              <a:t>- HS </a:t>
            </a:r>
            <a:r>
              <a:rPr lang="en-US" sz="2800" b="1" dirty="0" err="1">
                <a:solidFill>
                  <a:srgbClr val="0D0D0D"/>
                </a:solidFill>
                <a:latin typeface="Times New Roman" panose="02020603050405020304" pitchFamily="18" charset="0"/>
                <a:ea typeface="Times New Roman" panose="02020603050405020304" pitchFamily="18" charset="0"/>
              </a:rPr>
              <a:t>cần</a:t>
            </a:r>
            <a:r>
              <a:rPr lang="en-US" sz="2800" b="1" dirty="0">
                <a:solidFill>
                  <a:srgbClr val="0D0D0D"/>
                </a:solidFill>
                <a:latin typeface="Times New Roman" panose="02020603050405020304" pitchFamily="18" charset="0"/>
                <a:ea typeface="Times New Roman" panose="02020603050405020304" pitchFamily="18" charset="0"/>
              </a:rPr>
              <a:t> c</a:t>
            </a:r>
            <a:r>
              <a:rPr lang="vi-VN" sz="2800" dirty="0">
                <a:solidFill>
                  <a:srgbClr val="0D0D0D"/>
                </a:solidFill>
                <a:latin typeface="Times New Roman" panose="02020603050405020304" pitchFamily="18" charset="0"/>
                <a:ea typeface="Times New Roman" panose="02020603050405020304" pitchFamily="18" charset="0"/>
              </a:rPr>
              <a:t>hú ý đến sự khác biệt giữa thời đại, chuẩn mực xã hội và hoàn cảnh sống của nhân vật giữa hai thời đại phong kiến – hiện đại để lí giải quan điểm.</a:t>
            </a:r>
            <a:endParaRPr lang="en-US" sz="2800" dirty="0">
              <a:latin typeface="Times New Roman" panose="02020603050405020304" pitchFamily="18" charset="0"/>
              <a:ea typeface="Times New Roman" panose="02020603050405020304" pitchFamily="18" charset="0"/>
            </a:endParaRPr>
          </a:p>
          <a:p>
            <a:pPr>
              <a:lnSpc>
                <a:spcPct val="115000"/>
              </a:lnSpc>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Ví</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dụ</a:t>
            </a:r>
            <a:r>
              <a:rPr lang="en-US" sz="2800" dirty="0">
                <a:solidFill>
                  <a:srgbClr val="0D0D0D"/>
                </a:solidFill>
                <a:latin typeface="Times New Roman" panose="02020603050405020304" pitchFamily="18" charset="0"/>
                <a:ea typeface="Times New Roman" panose="02020603050405020304" pitchFamily="18" charset="0"/>
              </a:rPr>
              <a:t>:</a:t>
            </a:r>
            <a:r>
              <a:rPr lang="vi-VN" sz="2800" dirty="0">
                <a:solidFill>
                  <a:srgbClr val="0D0D0D"/>
                </a:solidFill>
                <a:latin typeface="Times New Roman" panose="02020603050405020304" pitchFamily="18" charset="0"/>
                <a:ea typeface="Times New Roman" panose="02020603050405020304" pitchFamily="18" charset="0"/>
              </a:rPr>
              <a:t>  Nếu nhân vật Xúy Vân trong vở chèo </a:t>
            </a:r>
            <a:r>
              <a:rPr lang="vi-VN" sz="2800" i="1" dirty="0">
                <a:solidFill>
                  <a:srgbClr val="0D0D0D"/>
                </a:solidFill>
                <a:latin typeface="Times New Roman" panose="02020603050405020304" pitchFamily="18" charset="0"/>
                <a:ea typeface="Times New Roman" panose="02020603050405020304" pitchFamily="18" charset="0"/>
              </a:rPr>
              <a:t>Kim Nham</a:t>
            </a:r>
            <a:r>
              <a:rPr lang="vi-VN" sz="2800" dirty="0">
                <a:solidFill>
                  <a:srgbClr val="0D0D0D"/>
                </a:solidFill>
                <a:latin typeface="Times New Roman" panose="02020603050405020304" pitchFamily="18" charset="0"/>
                <a:ea typeface="Times New Roman" panose="02020603050405020304" pitchFamily="18" charset="0"/>
              </a:rPr>
              <a:t> sống ở thời điểm hiện đại có thể giải thoát bi kịch của bản thân theo cách tích cực hơn, chứ không phải chọn con đường cùng là cái chết.</a:t>
            </a:r>
            <a:endParaRPr lang="en-US" sz="2800" dirty="0">
              <a:latin typeface="Times New Roman" panose="02020603050405020304" pitchFamily="18" charset="0"/>
              <a:ea typeface="Times New Roman" panose="02020603050405020304" pitchFamily="18" charset="0"/>
            </a:endParaRPr>
          </a:p>
          <a:p>
            <a:pPr>
              <a:lnSpc>
                <a:spcPct val="115000"/>
              </a:lnSpc>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cuộc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hôn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với</a:t>
            </a:r>
            <a:r>
              <a:rPr lang="en-US" sz="2800" dirty="0">
                <a:solidFill>
                  <a:srgbClr val="0D0D0D"/>
                </a:solidFill>
                <a:latin typeface="Times New Roman" panose="02020603050405020304" pitchFamily="18" charset="0"/>
                <a:ea typeface="Times New Roman" panose="02020603050405020304" pitchFamily="18" charset="0"/>
              </a:rPr>
              <a:t> Kim </a:t>
            </a:r>
            <a:r>
              <a:rPr lang="en-US" sz="2800" dirty="0" err="1">
                <a:solidFill>
                  <a:srgbClr val="0D0D0D"/>
                </a:solidFill>
                <a:latin typeface="Times New Roman" panose="02020603050405020304" pitchFamily="18" charset="0"/>
                <a:ea typeface="Times New Roman" panose="02020603050405020304" pitchFamily="18" charset="0"/>
              </a:rPr>
              <a:t>Nham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tìm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thấy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tiếng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nói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chung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sống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hạnh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phúc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thì</a:t>
            </a:r>
            <a:r>
              <a:rPr lang="en-US" sz="2800" dirty="0">
                <a:solidFill>
                  <a:srgbClr val="0D0D0D"/>
                </a:solidFill>
                <a:latin typeface="Times New Roman" panose="02020603050405020304" pitchFamily="18" charset="0"/>
                <a:ea typeface="Times New Roman" panose="02020603050405020304" pitchFamily="18" charset="0"/>
              </a:rPr>
              <a:t> </a:t>
            </a:r>
            <a:r>
              <a:rPr lang="vi-VN" sz="2800" dirty="0">
                <a:solidFill>
                  <a:srgbClr val="0D0D0D"/>
                </a:solidFill>
                <a:latin typeface="Times New Roman" panose="02020603050405020304" pitchFamily="18" charset="0"/>
                <a:ea typeface="Times New Roman" panose="02020603050405020304" pitchFamily="18" charset="0"/>
              </a:rPr>
              <a:t>Xúy Vân có thể nói chuyện thẳng thắn về mong muốn của mình với chồng để mong chồng hiểu được tâm trạng, mong muốn của bản thân nàng.</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710477"/>
            <a:ext cx="10858500" cy="5143716"/>
          </a:xfrm>
          <a:prstGeom prst="rect">
            <a:avLst/>
          </a:prstGeom>
        </p:spPr>
        <p:txBody>
          <a:bodyPr>
            <a:spAutoFit/>
          </a:bodyPr>
          <a:lstStyle/>
          <a:p>
            <a:pPr>
              <a:lnSpc>
                <a:spcPct val="115000"/>
              </a:lnSpc>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Nếu</a:t>
            </a:r>
            <a:r>
              <a:rPr lang="en-US" sz="3200" dirty="0">
                <a:solidFill>
                  <a:srgbClr val="0D0D0D"/>
                </a:solidFill>
                <a:latin typeface="Times New Roman" panose="02020603050405020304" pitchFamily="18" charset="0"/>
                <a:ea typeface="Times New Roman" panose="02020603050405020304" pitchFamily="18" charset="0"/>
              </a:rPr>
              <a:t> 2 </a:t>
            </a:r>
            <a:r>
              <a:rPr lang="en-US" sz="3200" dirty="0" err="1">
                <a:solidFill>
                  <a:srgbClr val="0D0D0D"/>
                </a:solidFill>
                <a:latin typeface="Times New Roman" panose="02020603050405020304" pitchFamily="18" charset="0"/>
                <a:ea typeface="Times New Roman" panose="02020603050405020304" pitchFamily="18" charset="0"/>
              </a:rPr>
              <a:t>người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không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tìm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thấy</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tiếng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nói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chung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thì</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có</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thể</a:t>
            </a:r>
            <a:r>
              <a:rPr lang="en-US" sz="3200" dirty="0">
                <a:solidFill>
                  <a:srgbClr val="0D0D0D"/>
                </a:solidFill>
                <a:latin typeface="Times New Roman" panose="02020603050405020304" pitchFamily="18" charset="0"/>
                <a:ea typeface="Times New Roman" panose="02020603050405020304" pitchFamily="18" charset="0"/>
              </a:rPr>
              <a:t> chia </a:t>
            </a:r>
            <a:r>
              <a:rPr lang="en-US" sz="3200" dirty="0" err="1">
                <a:solidFill>
                  <a:srgbClr val="0D0D0D"/>
                </a:solidFill>
                <a:latin typeface="Times New Roman" panose="02020603050405020304" pitchFamily="18" charset="0"/>
                <a:ea typeface="Times New Roman" panose="02020603050405020304" pitchFamily="18" charset="0"/>
              </a:rPr>
              <a:t>tay</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trong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hòa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bình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mỗi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người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tìm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hạnh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phúc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riêng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chứ</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nàng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không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cần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phải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giả</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chồng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ruồng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rẫy</a:t>
            </a:r>
            <a:r>
              <a:rPr lang="en-US" sz="3200" dirty="0">
                <a:solidFill>
                  <a:srgbClr val="0D0D0D"/>
                </a:solidFill>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pPr>
              <a:lnSpc>
                <a:spcPct val="115000"/>
              </a:lnSpc>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Hơn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nữa</a:t>
            </a:r>
            <a:r>
              <a:rPr lang="en-US" sz="3200" dirty="0">
                <a:solidFill>
                  <a:srgbClr val="0D0D0D"/>
                </a:solidFill>
                <a:latin typeface="Times New Roman" panose="02020603050405020304" pitchFamily="18" charset="0"/>
                <a:ea typeface="Times New Roman" panose="02020603050405020304" pitchFamily="18" charset="0"/>
              </a:rPr>
              <a:t>, </a:t>
            </a:r>
            <a:r>
              <a:rPr lang="vi-VN" sz="3200" dirty="0">
                <a:solidFill>
                  <a:srgbClr val="0D0D0D"/>
                </a:solidFill>
                <a:latin typeface="Times New Roman" panose="02020603050405020304" pitchFamily="18" charset="0"/>
                <a:ea typeface="Times New Roman" panose="02020603050405020304" pitchFamily="18" charset="0"/>
              </a:rPr>
              <a:t>trước khi muốn kết thúc mối quan hệ vợ chồng với Kim Nham để chạy theo tình yêu của Trần Phương thì nàng phải tìm hiểu kĩ con người kia là như thế nào chứ không vì cảm xúc nhất thời mà buông bỏ mái ấm đang có. </a:t>
            </a:r>
            <a:endParaRPr lang="en-US" sz="3200" dirty="0">
              <a:latin typeface="Times New Roman" panose="02020603050405020304" pitchFamily="18" charset="0"/>
              <a:ea typeface="Times New Roman" panose="02020603050405020304" pitchFamily="18" charset="0"/>
            </a:endParaRPr>
          </a:p>
          <a:p>
            <a:pPr>
              <a:lnSpc>
                <a:spcPct val="115000"/>
              </a:lnSpc>
            </a:pPr>
            <a:r>
              <a:rPr lang="en-US" sz="3200" b="1" dirty="0" err="1">
                <a:solidFill>
                  <a:srgbClr val="0D0D0D"/>
                </a:solidFill>
                <a:latin typeface="Times New Roman" panose="02020603050405020304" pitchFamily="18" charset="0"/>
                <a:ea typeface="Times New Roman" panose="02020603050405020304" pitchFamily="18" charset="0"/>
              </a:rPr>
              <a:t>Lưu</a:t>
            </a:r>
            <a:r>
              <a:rPr lang="en-US" sz="3200" b="1" dirty="0">
                <a:solidFill>
                  <a:srgbClr val="0D0D0D"/>
                </a:solidFill>
                <a:latin typeface="Times New Roman" panose="02020603050405020304" pitchFamily="18" charset="0"/>
                <a:ea typeface="Times New Roman" panose="02020603050405020304" pitchFamily="18" charset="0"/>
              </a:rPr>
              <a:t> ý:</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Nếu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còn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thời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gian</a:t>
            </a:r>
            <a:r>
              <a:rPr lang="en-US" sz="3200" dirty="0">
                <a:solidFill>
                  <a:srgbClr val="0D0D0D"/>
                </a:solidFill>
                <a:latin typeface="Times New Roman" panose="02020603050405020304" pitchFamily="18" charset="0"/>
                <a:ea typeface="Times New Roman" panose="02020603050405020304" pitchFamily="18" charset="0"/>
              </a:rPr>
              <a:t>, GV </a:t>
            </a:r>
            <a:r>
              <a:rPr lang="en-US" sz="3200" dirty="0" err="1">
                <a:solidFill>
                  <a:srgbClr val="0D0D0D"/>
                </a:solidFill>
                <a:latin typeface="Times New Roman" panose="02020603050405020304" pitchFamily="18" charset="0"/>
                <a:ea typeface="Times New Roman" panose="02020603050405020304" pitchFamily="18" charset="0"/>
              </a:rPr>
              <a:t>có</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cho</a:t>
            </a:r>
            <a:r>
              <a:rPr lang="en-US" sz="3200" dirty="0">
                <a:solidFill>
                  <a:srgbClr val="0D0D0D"/>
                </a:solidFill>
                <a:latin typeface="Times New Roman" panose="02020603050405020304" pitchFamily="18" charset="0"/>
                <a:ea typeface="Times New Roman" panose="02020603050405020304" pitchFamily="18" charset="0"/>
              </a:rPr>
              <a:t> HS </a:t>
            </a:r>
            <a:r>
              <a:rPr lang="en-US" sz="3200" dirty="0" err="1">
                <a:solidFill>
                  <a:srgbClr val="0D0D0D"/>
                </a:solidFill>
                <a:latin typeface="Times New Roman" panose="02020603050405020304" pitchFamily="18" charset="0"/>
                <a:ea typeface="Times New Roman" panose="02020603050405020304" pitchFamily="18" charset="0"/>
              </a:rPr>
              <a:t>xem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một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đoạn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trong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Vở</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chèo</a:t>
            </a:r>
            <a:r>
              <a:rPr lang="en-US" sz="3200" dirty="0">
                <a:solidFill>
                  <a:srgbClr val="0D0D0D"/>
                </a:solidFill>
                <a:latin typeface="Times New Roman" panose="02020603050405020304" pitchFamily="18" charset="0"/>
                <a:ea typeface="Times New Roman" panose="02020603050405020304" pitchFamily="18" charset="0"/>
              </a:rPr>
              <a:t> </a:t>
            </a:r>
            <a:r>
              <a:rPr lang="en-US" sz="3200" i="1" dirty="0">
                <a:solidFill>
                  <a:srgbClr val="0D0D0D"/>
                </a:solidFill>
                <a:latin typeface="Times New Roman" panose="02020603050405020304" pitchFamily="18" charset="0"/>
                <a:ea typeface="Times New Roman" panose="02020603050405020304" pitchFamily="18" charset="0"/>
              </a:rPr>
              <a:t>Kim </a:t>
            </a:r>
            <a:r>
              <a:rPr lang="en-US" sz="3200" i="1" dirty="0" err="1">
                <a:solidFill>
                  <a:srgbClr val="0D0D0D"/>
                </a:solidFill>
                <a:latin typeface="Times New Roman" panose="02020603050405020304" pitchFamily="18" charset="0"/>
                <a:ea typeface="Times New Roman" panose="02020603050405020304" pitchFamily="18" charset="0"/>
              </a:rPr>
              <a:t>Nham</a:t>
            </a:r>
            <a:r>
              <a:rPr lang="en-US" sz="3200" i="1"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trên</a:t>
            </a:r>
            <a:r>
              <a:rPr lang="en-US" sz="3200" dirty="0">
                <a:solidFill>
                  <a:srgbClr val="0D0D0D"/>
                </a:solidFill>
                <a:latin typeface="Times New Roman" panose="02020603050405020304" pitchFamily="18" charset="0"/>
                <a:ea typeface="Times New Roman" panose="02020603050405020304" pitchFamily="18" charset="0"/>
              </a:rPr>
              <a:t> You </a:t>
            </a:r>
            <a:r>
              <a:rPr lang="en-US" sz="3200" dirty="0" err="1">
                <a:solidFill>
                  <a:srgbClr val="0D0D0D"/>
                </a:solidFill>
                <a:latin typeface="Times New Roman" panose="02020603050405020304" pitchFamily="18" charset="0"/>
                <a:ea typeface="Times New Roman" panose="02020603050405020304" pitchFamily="18" charset="0"/>
              </a:rPr>
              <a:t>tobe</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3775238" y="57311"/>
            <a:ext cx="6273328" cy="1072989"/>
          </a:xfrm>
          <a:prstGeom prst="rect">
            <a:avLst/>
          </a:prstGeom>
          <a:effectLst>
            <a:glow rad="101600">
              <a:schemeClr val="accent5">
                <a:satMod val="175000"/>
                <a:alpha val="40000"/>
              </a:schemeClr>
            </a:glow>
          </a:effectLst>
        </p:spPr>
      </p:pic>
      <p:sp>
        <p:nvSpPr>
          <p:cNvPr id="6" name="Rectangle 5"/>
          <p:cNvSpPr/>
          <p:nvPr/>
        </p:nvSpPr>
        <p:spPr>
          <a:xfrm>
            <a:off x="206824" y="593805"/>
            <a:ext cx="6096000" cy="1083374"/>
          </a:xfrm>
          <a:prstGeom prst="rect">
            <a:avLst/>
          </a:prstGeom>
        </p:spPr>
        <p:txBody>
          <a:bodyPr>
            <a:spAutoFit/>
          </a:bodyPr>
          <a:lstStyle/>
          <a:p>
            <a:pPr>
              <a:lnSpc>
                <a:spcPct val="115000"/>
              </a:lnSpc>
              <a:spcAft>
                <a:spcPts val="0"/>
              </a:spcAft>
            </a:pPr>
            <a:r>
              <a:rPr lang="en-US" sz="2800" b="1" dirty="0">
                <a:solidFill>
                  <a:schemeClr val="bg1"/>
                </a:solidFill>
                <a:latin typeface="Times New Roman" panose="02020603050405020304" pitchFamily="18" charset="0"/>
                <a:ea typeface="Times New Roman" panose="02020603050405020304" pitchFamily="18" charset="0"/>
              </a:rPr>
              <a:t>I. </a:t>
            </a:r>
            <a:r>
              <a:rPr lang="en-US" sz="2800" b="1" dirty="0" err="1">
                <a:solidFill>
                  <a:schemeClr val="bg1"/>
                </a:solidFill>
                <a:latin typeface="Times New Roman" panose="02020603050405020304" pitchFamily="18" charset="0"/>
                <a:ea typeface="Times New Roman" panose="02020603050405020304" pitchFamily="18" charset="0"/>
              </a:rPr>
              <a:t>Tìm</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hiểu</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chung</a:t>
            </a:r>
            <a:endParaRPr lang="en-US" sz="2800" dirty="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pPr>
            <a:r>
              <a:rPr lang="en-US" sz="2800" b="1" dirty="0">
                <a:solidFill>
                  <a:schemeClr val="bg1"/>
                </a:solidFill>
                <a:latin typeface="Times New Roman" panose="02020603050405020304" pitchFamily="18" charset="0"/>
                <a:ea typeface="MS Mincho"/>
              </a:rPr>
              <a:t>1. </a:t>
            </a:r>
            <a:r>
              <a:rPr lang="en-US" sz="2800" b="1" dirty="0" err="1">
                <a:solidFill>
                  <a:schemeClr val="bg1"/>
                </a:solidFill>
                <a:latin typeface="Times New Roman" panose="02020603050405020304" pitchFamily="18" charset="0"/>
                <a:ea typeface="MS Mincho"/>
              </a:rPr>
              <a:t>Nghệ</a:t>
            </a:r>
            <a:r>
              <a:rPr lang="en-US" sz="2800" b="1" dirty="0">
                <a:solidFill>
                  <a:schemeClr val="bg1"/>
                </a:solidFill>
                <a:latin typeface="Times New Roman" panose="02020603050405020304" pitchFamily="18" charset="0"/>
                <a:ea typeface="MS Mincho"/>
              </a:rPr>
              <a:t> </a:t>
            </a:r>
            <a:r>
              <a:rPr lang="en-US" sz="2800" b="1" dirty="0" err="1">
                <a:solidFill>
                  <a:schemeClr val="bg1"/>
                </a:solidFill>
                <a:latin typeface="Times New Roman" panose="02020603050405020304" pitchFamily="18" charset="0"/>
                <a:ea typeface="MS Mincho"/>
              </a:rPr>
              <a:t>thuật</a:t>
            </a:r>
            <a:r>
              <a:rPr lang="en-US" sz="2800" b="1" dirty="0">
                <a:solidFill>
                  <a:schemeClr val="bg1"/>
                </a:solidFill>
                <a:latin typeface="Times New Roman" panose="02020603050405020304" pitchFamily="18" charset="0"/>
                <a:ea typeface="MS Mincho"/>
              </a:rPr>
              <a:t> </a:t>
            </a:r>
            <a:r>
              <a:rPr lang="en-US" sz="2800" b="1" dirty="0" err="1">
                <a:solidFill>
                  <a:schemeClr val="bg1"/>
                </a:solidFill>
                <a:latin typeface="Times New Roman" panose="02020603050405020304" pitchFamily="18" charset="0"/>
                <a:ea typeface="MS Mincho"/>
              </a:rPr>
              <a:t>chèo</a:t>
            </a:r>
            <a:r>
              <a:rPr lang="en-US" sz="2800" b="1" dirty="0">
                <a:solidFill>
                  <a:schemeClr val="bg1"/>
                </a:solidFill>
                <a:latin typeface="Times New Roman" panose="02020603050405020304" pitchFamily="18" charset="0"/>
                <a:ea typeface="MS Mincho"/>
              </a:rPr>
              <a:t> </a:t>
            </a:r>
            <a:r>
              <a:rPr lang="en-US" sz="2800" b="1" dirty="0" err="1">
                <a:solidFill>
                  <a:schemeClr val="bg1"/>
                </a:solidFill>
                <a:latin typeface="Times New Roman" panose="02020603050405020304" pitchFamily="18" charset="0"/>
                <a:ea typeface="MS Mincho"/>
              </a:rPr>
              <a:t>và</a:t>
            </a:r>
            <a:r>
              <a:rPr lang="en-US" sz="2800" b="1" dirty="0">
                <a:solidFill>
                  <a:schemeClr val="bg1"/>
                </a:solidFill>
                <a:latin typeface="Times New Roman" panose="02020603050405020304" pitchFamily="18" charset="0"/>
                <a:ea typeface="MS Mincho"/>
              </a:rPr>
              <a:t> </a:t>
            </a:r>
            <a:r>
              <a:rPr lang="en-US" sz="2800" b="1" dirty="0" err="1">
                <a:solidFill>
                  <a:schemeClr val="bg1"/>
                </a:solidFill>
                <a:latin typeface="Times New Roman" panose="02020603050405020304" pitchFamily="18" charset="0"/>
                <a:ea typeface="MS Mincho"/>
              </a:rPr>
              <a:t>kịch</a:t>
            </a:r>
            <a:r>
              <a:rPr lang="en-US" sz="2800" b="1" dirty="0">
                <a:solidFill>
                  <a:schemeClr val="bg1"/>
                </a:solidFill>
                <a:latin typeface="Times New Roman" panose="02020603050405020304" pitchFamily="18" charset="0"/>
                <a:ea typeface="MS Mincho"/>
              </a:rPr>
              <a:t> </a:t>
            </a:r>
            <a:r>
              <a:rPr lang="en-US" sz="2800" b="1" dirty="0" err="1">
                <a:solidFill>
                  <a:schemeClr val="bg1"/>
                </a:solidFill>
                <a:latin typeface="Times New Roman" panose="02020603050405020304" pitchFamily="18" charset="0"/>
                <a:ea typeface="MS Mincho"/>
              </a:rPr>
              <a:t>bản</a:t>
            </a:r>
            <a:r>
              <a:rPr lang="en-US" sz="2800" b="1" dirty="0">
                <a:solidFill>
                  <a:schemeClr val="bg1"/>
                </a:solidFill>
                <a:latin typeface="Times New Roman" panose="02020603050405020304" pitchFamily="18" charset="0"/>
                <a:ea typeface="MS Mincho"/>
              </a:rPr>
              <a:t> </a:t>
            </a:r>
            <a:r>
              <a:rPr lang="en-US" sz="2800" b="1" dirty="0" err="1">
                <a:solidFill>
                  <a:schemeClr val="bg1"/>
                </a:solidFill>
                <a:latin typeface="Times New Roman" panose="02020603050405020304" pitchFamily="18" charset="0"/>
                <a:ea typeface="MS Mincho"/>
              </a:rPr>
              <a:t>chèo</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2668713" y="1677179"/>
            <a:ext cx="7788286" cy="584775"/>
          </a:xfrm>
          <a:prstGeom prst="rect">
            <a:avLst/>
          </a:prstGeom>
        </p:spPr>
        <p:txBody>
          <a:bodyPr wrap="none">
            <a:spAutoFit/>
          </a:bodyPr>
          <a:lstStyle/>
          <a:p>
            <a:r>
              <a:rPr lang="pt-BR" sz="3200" b="1" dirty="0">
                <a:solidFill>
                  <a:schemeClr val="bg1"/>
                </a:solidFill>
                <a:latin typeface="Times New Roman" panose="02020603050405020304" pitchFamily="18" charset="0"/>
                <a:ea typeface="Times New Roman" panose="02020603050405020304" pitchFamily="18" charset="0"/>
              </a:rPr>
              <a:t>Phiếu học tập 01: Tìm hiểu thể loại chèo cổ </a:t>
            </a:r>
            <a:endParaRPr lang="en-US" sz="3200" dirty="0">
              <a:solidFill>
                <a:schemeClr val="bg1"/>
              </a:solidFill>
            </a:endParaRPr>
          </a:p>
        </p:txBody>
      </p:sp>
      <p:graphicFrame>
        <p:nvGraphicFramePr>
          <p:cNvPr id="17" name="Table 16"/>
          <p:cNvGraphicFramePr>
            <a:graphicFrameLocks noGrp="1"/>
          </p:cNvGraphicFramePr>
          <p:nvPr/>
        </p:nvGraphicFramePr>
        <p:xfrm>
          <a:off x="660399" y="2651792"/>
          <a:ext cx="10858500" cy="3095244"/>
        </p:xfrm>
        <a:graphic>
          <a:graphicData uri="http://schemas.openxmlformats.org/drawingml/2006/table">
            <a:tbl>
              <a:tblPr firstRow="1" firstCol="1" bandRow="1"/>
              <a:tblGrid>
                <a:gridCol w="6153356">
                  <a:extLst>
                    <a:ext uri="{9D8B030D-6E8A-4147-A177-3AD203B41FA5}">
                      <a16:colId xmlns:a16="http://schemas.microsoft.com/office/drawing/2014/main" val="20000"/>
                    </a:ext>
                  </a:extLst>
                </a:gridCol>
                <a:gridCol w="4705144">
                  <a:extLst>
                    <a:ext uri="{9D8B030D-6E8A-4147-A177-3AD203B41FA5}">
                      <a16:colId xmlns:a16="http://schemas.microsoft.com/office/drawing/2014/main" val="20001"/>
                    </a:ext>
                  </a:extLst>
                </a:gridCol>
              </a:tblGrid>
              <a:tr h="0">
                <a:tc gridSpan="2">
                  <a:txBody>
                    <a:bodyPr/>
                    <a:lstStyle/>
                    <a:p>
                      <a:pPr algn="ctr">
                        <a:lnSpc>
                          <a:spcPct val="115000"/>
                        </a:lnSpc>
                        <a:spcAft>
                          <a:spcPts val="0"/>
                        </a:spcAft>
                      </a:pPr>
                      <a:r>
                        <a:rPr lang="pt-BR" sz="3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Tìm hiểu chung về Chèo</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455295">
                <a:tc>
                  <a:txBody>
                    <a:bodyPr/>
                    <a:lstStyle/>
                    <a:p>
                      <a:pPr>
                        <a:lnSpc>
                          <a:spcPct val="115000"/>
                        </a:lnSpc>
                        <a:spcAft>
                          <a:spcPts val="0"/>
                        </a:spcAft>
                      </a:pPr>
                      <a:r>
                        <a:rPr lang="pt-BR"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Thế nào là nghệ thuật chèo cổ?</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pt-BR"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43230">
                <a:tc>
                  <a:txBody>
                    <a:bodyPr/>
                    <a:lstStyle/>
                    <a:p>
                      <a:pPr>
                        <a:lnSpc>
                          <a:spcPct val="115000"/>
                        </a:lnSpc>
                        <a:spcAft>
                          <a:spcPts val="0"/>
                        </a:spcAft>
                      </a:pPr>
                      <a:r>
                        <a:rPr lang="pt-BR"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Nguồn gốc</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pt-BR"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43230">
                <a:tc>
                  <a:txBody>
                    <a:bodyPr/>
                    <a:lstStyle/>
                    <a:p>
                      <a:pPr>
                        <a:lnSpc>
                          <a:spcPct val="115000"/>
                        </a:lnSpc>
                        <a:spcAft>
                          <a:spcPts val="0"/>
                        </a:spcAft>
                      </a:pPr>
                      <a:r>
                        <a:rPr lang="pt-BR"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Đặc trưng của nghệ thuật chèo cổ</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pt-BR"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0">
                <a:tc>
                  <a:txBody>
                    <a:bodyPr/>
                    <a:lstStyle/>
                    <a:p>
                      <a:pPr>
                        <a:lnSpc>
                          <a:spcPct val="115000"/>
                        </a:lnSpc>
                        <a:spcAft>
                          <a:spcPts val="0"/>
                        </a:spcAft>
                      </a:pPr>
                      <a:r>
                        <a:rPr lang="pt-BR" sz="3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Những vở chèo cổ đặc sắc</a:t>
                      </a:r>
                      <a:endParaRPr lang="en-US" sz="3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pt-BR"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0">
                <a:tc>
                  <a:txBody>
                    <a:bodyPr/>
                    <a:lstStyle/>
                    <a:p>
                      <a:pPr>
                        <a:lnSpc>
                          <a:spcPct val="115000"/>
                        </a:lnSpc>
                        <a:spcAft>
                          <a:spcPts val="0"/>
                        </a:spcAft>
                      </a:pPr>
                      <a:r>
                        <a:rPr lang="pt-BR" sz="3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 Thế nào là kịch bản chèo?</a:t>
                      </a:r>
                      <a:endParaRPr lang="en-US" sz="3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pt-BR"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20" name="Rectangle 19"/>
          <p:cNvSpPr/>
          <p:nvPr/>
        </p:nvSpPr>
        <p:spPr>
          <a:xfrm>
            <a:off x="660399" y="2651792"/>
            <a:ext cx="10858501" cy="3320034"/>
          </a:xfrm>
          <a:prstGeom prst="rect">
            <a:avLst/>
          </a:prstGeom>
          <a:noFill/>
          <a:ln w="38100">
            <a:solidFill>
              <a:schemeClr val="bg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3775238" y="57311"/>
            <a:ext cx="6273328" cy="1072989"/>
          </a:xfrm>
          <a:prstGeom prst="rect">
            <a:avLst/>
          </a:prstGeom>
          <a:effectLst>
            <a:glow rad="101600">
              <a:schemeClr val="accent5">
                <a:satMod val="175000"/>
                <a:alpha val="40000"/>
              </a:schemeClr>
            </a:glow>
          </a:effectLst>
        </p:spPr>
      </p:pic>
      <p:sp>
        <p:nvSpPr>
          <p:cNvPr id="6" name="Rectangle 5"/>
          <p:cNvSpPr/>
          <p:nvPr/>
        </p:nvSpPr>
        <p:spPr>
          <a:xfrm>
            <a:off x="660400" y="593805"/>
            <a:ext cx="10858500" cy="1745863"/>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I.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Tìm</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hiểu</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chung</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1.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Nghệ</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thuật</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chèo</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và</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kịch</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bản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chèo</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nvGraphicFramePr>
        <p:xfrm>
          <a:off x="660400" y="2080841"/>
          <a:ext cx="10858500" cy="3925824"/>
        </p:xfrm>
        <a:graphic>
          <a:graphicData uri="http://schemas.openxmlformats.org/drawingml/2006/table">
            <a:tbl>
              <a:tblPr firstRow="1" firstCol="1" bandRow="1"/>
              <a:tblGrid>
                <a:gridCol w="3353023">
                  <a:extLst>
                    <a:ext uri="{9D8B030D-6E8A-4147-A177-3AD203B41FA5}">
                      <a16:colId xmlns:a16="http://schemas.microsoft.com/office/drawing/2014/main" val="20000"/>
                    </a:ext>
                  </a:extLst>
                </a:gridCol>
                <a:gridCol w="7505477">
                  <a:extLst>
                    <a:ext uri="{9D8B030D-6E8A-4147-A177-3AD203B41FA5}">
                      <a16:colId xmlns:a16="http://schemas.microsoft.com/office/drawing/2014/main" val="20001"/>
                    </a:ext>
                  </a:extLst>
                </a:gridCol>
              </a:tblGrid>
              <a:tr h="0">
                <a:tc>
                  <a:txBody>
                    <a:bodyPr/>
                    <a:lstStyle/>
                    <a:p>
                      <a:pPr>
                        <a:lnSpc>
                          <a:spcPct val="115000"/>
                        </a:lnSpc>
                        <a:spcAft>
                          <a:spcPts val="0"/>
                        </a:spcAft>
                      </a:pPr>
                      <a:r>
                        <a:rPr lang="en-US" alt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 Thế nào là nghệ thuật chèo cổ?</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Chèo</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cổ</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chèo</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sân</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đình</a:t>
                      </a:r>
                      <a:r>
                        <a:rPr lang="en-US" sz="3200" dirty="0">
                          <a:effectLst/>
                          <a:latin typeface="Times New Roman" panose="02020603050405020304" pitchFamily="18" charset="0"/>
                          <a:ea typeface="MS Mincho"/>
                          <a:cs typeface="Times New Roman" panose="02020603050405020304" pitchFamily="18" charset="0"/>
                        </a:rPr>
                        <a:t>/</a:t>
                      </a:r>
                      <a:r>
                        <a:rPr lang="en-US" sz="3200" dirty="0" err="1">
                          <a:effectLst/>
                          <a:latin typeface="Times New Roman" panose="02020603050405020304" pitchFamily="18" charset="0"/>
                          <a:ea typeface="MS Mincho"/>
                          <a:cs typeface="Times New Roman" panose="02020603050405020304" pitchFamily="18" charset="0"/>
                        </a:rPr>
                        <a:t>chèo</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truyền</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thống</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là</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loại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kịch</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hát</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múa</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dân</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gian</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kể</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chuyện</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diễn</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kịch</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bằng</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hình</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thức</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sân</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khấu</a:t>
                      </a:r>
                      <a:r>
                        <a:rPr lang="en-US" sz="3200" dirty="0">
                          <a:effectLst/>
                          <a:latin typeface="Times New Roman" panose="02020603050405020304" pitchFamily="18" charset="0"/>
                          <a:ea typeface="MS Mincho"/>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Đây</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là</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bộ</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môn</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nghệ</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thuật</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tổng</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hợp</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của</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ngôn</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từ</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âm</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nhạc</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vũ</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đạo</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tạo</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hình</a:t>
                      </a:r>
                      <a:r>
                        <a:rPr lang="en-US" sz="3200" dirty="0">
                          <a:effectLst/>
                          <a:latin typeface="Times New Roman" panose="02020603050405020304" pitchFamily="18" charset="0"/>
                          <a:ea typeface="MS Mincho"/>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a:lnSpc>
                          <a:spcPct val="115000"/>
                        </a:lnSpc>
                        <a:spcAft>
                          <a:spcPts val="0"/>
                        </a:spcAft>
                      </a:pPr>
                      <a:r>
                        <a:rPr lang="en-US" altLang="pt-BR" sz="3200" b="1">
                          <a:effectLst/>
                          <a:latin typeface="Times New Roman" panose="02020603050405020304" pitchFamily="18" charset="0"/>
                          <a:ea typeface="Times New Roman" panose="02020603050405020304" pitchFamily="18" charset="0"/>
                          <a:cs typeface="Times New Roman" panose="02020603050405020304" pitchFamily="18" charset="0"/>
                        </a:rPr>
                        <a:t>b</a:t>
                      </a:r>
                      <a:r>
                        <a:rPr lang="pt-BR" sz="3200" b="1">
                          <a:effectLst/>
                          <a:latin typeface="Times New Roman" panose="02020603050405020304" pitchFamily="18" charset="0"/>
                          <a:ea typeface="Times New Roman" panose="02020603050405020304" pitchFamily="18" charset="0"/>
                          <a:cs typeface="Times New Roman" panose="02020603050405020304" pitchFamily="18" charset="0"/>
                        </a:rPr>
                        <a:t>. Nguồn gốc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3200" dirty="0">
                          <a:effectLst/>
                          <a:latin typeface="Times New Roman" panose="02020603050405020304" pitchFamily="18" charset="0"/>
                          <a:ea typeface="MS Mincho"/>
                          <a:cs typeface="Times New Roman" panose="02020603050405020304" pitchFamily="18" charset="0"/>
                        </a:rPr>
                        <a:t>Ra </a:t>
                      </a:r>
                      <a:r>
                        <a:rPr lang="en-US" sz="3200" dirty="0" err="1">
                          <a:effectLst/>
                          <a:latin typeface="Times New Roman" panose="02020603050405020304" pitchFamily="18" charset="0"/>
                          <a:ea typeface="MS Mincho"/>
                          <a:cs typeface="Times New Roman" panose="02020603050405020304" pitchFamily="18" charset="0"/>
                        </a:rPr>
                        <a:t>đời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từ</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xa</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xưa</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phát</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triển</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mạnh</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mẽ</a:t>
                      </a:r>
                      <a:r>
                        <a:rPr lang="en-US" sz="3200" dirty="0">
                          <a:effectLst/>
                          <a:latin typeface="Times New Roman" panose="02020603050405020304" pitchFamily="18" charset="0"/>
                          <a:ea typeface="MS Mincho"/>
                          <a:cs typeface="Times New Roman" panose="02020603050405020304" pitchFamily="18" charset="0"/>
                        </a:rPr>
                        <a:t> ở </a:t>
                      </a:r>
                      <a:r>
                        <a:rPr lang="en-US" sz="3200" dirty="0" err="1">
                          <a:effectLst/>
                          <a:latin typeface="Times New Roman" panose="02020603050405020304" pitchFamily="18" charset="0"/>
                          <a:ea typeface="MS Mincho"/>
                          <a:cs typeface="Times New Roman" panose="02020603050405020304" pitchFamily="18" charset="0"/>
                        </a:rPr>
                        <a:t>vùng</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đồng</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bằng</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Bắc</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Bộ</a:t>
                      </a:r>
                      <a:r>
                        <a:rPr lang="en-US" sz="3200" dirty="0">
                          <a:effectLst/>
                          <a:latin typeface="Times New Roman" panose="02020603050405020304" pitchFamily="18" charset="0"/>
                          <a:ea typeface="MS Mincho"/>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4" name="Rectangle 3"/>
          <p:cNvSpPr/>
          <p:nvPr/>
        </p:nvSpPr>
        <p:spPr>
          <a:xfrm>
            <a:off x="586659" y="2035279"/>
            <a:ext cx="10976077" cy="3923071"/>
          </a:xfrm>
          <a:prstGeom prst="rect">
            <a:avLst/>
          </a:prstGeom>
          <a:noFill/>
          <a:ln w="38100">
            <a:solidFill>
              <a:schemeClr val="bg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3775238" y="57311"/>
            <a:ext cx="6273328" cy="1072989"/>
          </a:xfrm>
          <a:prstGeom prst="rect">
            <a:avLst/>
          </a:prstGeom>
          <a:effectLst>
            <a:glow rad="101600">
              <a:schemeClr val="accent5">
                <a:satMod val="175000"/>
                <a:alpha val="40000"/>
              </a:schemeClr>
            </a:glow>
          </a:effectLst>
        </p:spPr>
      </p:pic>
      <p:sp>
        <p:nvSpPr>
          <p:cNvPr id="6" name="Rectangle 5"/>
          <p:cNvSpPr/>
          <p:nvPr/>
        </p:nvSpPr>
        <p:spPr>
          <a:xfrm>
            <a:off x="660400" y="593805"/>
            <a:ext cx="10858500" cy="1745863"/>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I.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Tìm</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hiểu</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chung</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1.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Nghệ</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thuật</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chèo</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và</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kịch</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bản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chèo</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5" name="Table 4"/>
          <p:cNvGraphicFramePr>
            <a:graphicFrameLocks noGrp="1"/>
          </p:cNvGraphicFramePr>
          <p:nvPr/>
        </p:nvGraphicFramePr>
        <p:xfrm>
          <a:off x="640725" y="1883305"/>
          <a:ext cx="10858500" cy="4531297"/>
        </p:xfrm>
        <a:graphic>
          <a:graphicData uri="http://schemas.openxmlformats.org/drawingml/2006/table">
            <a:tbl>
              <a:tblPr firstRow="1" firstCol="1" bandRow="1"/>
              <a:tblGrid>
                <a:gridCol w="3353023">
                  <a:extLst>
                    <a:ext uri="{9D8B030D-6E8A-4147-A177-3AD203B41FA5}">
                      <a16:colId xmlns:a16="http://schemas.microsoft.com/office/drawing/2014/main" val="20000"/>
                    </a:ext>
                  </a:extLst>
                </a:gridCol>
                <a:gridCol w="7505477">
                  <a:extLst>
                    <a:ext uri="{9D8B030D-6E8A-4147-A177-3AD203B41FA5}">
                      <a16:colId xmlns:a16="http://schemas.microsoft.com/office/drawing/2014/main" val="20001"/>
                    </a:ext>
                  </a:extLst>
                </a:gridCol>
              </a:tblGrid>
              <a:tr h="4531297">
                <a:tc>
                  <a:txBody>
                    <a:bodyPr/>
                    <a:lstStyle/>
                    <a:p>
                      <a:pPr>
                        <a:lnSpc>
                          <a:spcPct val="115000"/>
                        </a:lnSpc>
                        <a:spcAft>
                          <a:spcPts val="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3. Đặc trưng của nghệ thuật chèo cổ</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Về</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nội</a:t>
                      </a:r>
                      <a:r>
                        <a:rPr lang="en-US" sz="2800" dirty="0">
                          <a:effectLst/>
                          <a:latin typeface="Times New Roman" panose="02020603050405020304" pitchFamily="18" charset="0"/>
                          <a:ea typeface="MS Mincho"/>
                          <a:cs typeface="Times New Roman" panose="02020603050405020304" pitchFamily="18" charset="0"/>
                        </a:rPr>
                        <a:t> dung </a:t>
                      </a:r>
                      <a:r>
                        <a:rPr lang="en-US" sz="2800" dirty="0" err="1">
                          <a:effectLst/>
                          <a:latin typeface="Times New Roman" panose="02020603050405020304" pitchFamily="18" charset="0"/>
                          <a:ea typeface="MS Mincho"/>
                          <a:cs typeface="Times New Roman" panose="02020603050405020304" pitchFamily="18" charset="0"/>
                        </a:rPr>
                        <a:t>tư</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tưởng</a:t>
                      </a:r>
                      <a:r>
                        <a:rPr lang="en-US" sz="2800" dirty="0">
                          <a:effectLst/>
                          <a:latin typeface="Times New Roman" panose="02020603050405020304" pitchFamily="18" charset="0"/>
                          <a:ea typeface="MS Mincho"/>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Phản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ánh</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đời</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sống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vật</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chất</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tâm</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hồn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tình</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cảm</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của</a:t>
                      </a:r>
                      <a:r>
                        <a:rPr lang="en-US" sz="2800" dirty="0">
                          <a:effectLst/>
                          <a:latin typeface="Times New Roman" panose="02020603050405020304" pitchFamily="18" charset="0"/>
                          <a:ea typeface="MS Mincho"/>
                          <a:cs typeface="Times New Roman" panose="02020603050405020304" pitchFamily="18" charset="0"/>
                        </a:rPr>
                        <a:t> con </a:t>
                      </a:r>
                      <a:r>
                        <a:rPr lang="en-US" sz="2800" dirty="0" err="1">
                          <a:effectLst/>
                          <a:latin typeface="Times New Roman" panose="02020603050405020304" pitchFamily="18" charset="0"/>
                          <a:ea typeface="MS Mincho"/>
                          <a:cs typeface="Times New Roman" panose="02020603050405020304" pitchFamily="18" charset="0"/>
                        </a:rPr>
                        <a:t>người</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trong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xã</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hội</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phong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kiến</a:t>
                      </a:r>
                      <a:r>
                        <a:rPr lang="en-US" sz="2800" dirty="0">
                          <a:effectLst/>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dirty="0">
                          <a:effectLst/>
                          <a:latin typeface="Times New Roman" panose="02020603050405020304" pitchFamily="18" charset="0"/>
                          <a:ea typeface="MS Mincho"/>
                          <a:cs typeface="Times New Roman" panose="02020603050405020304" pitchFamily="18" charset="0"/>
                        </a:rPr>
                        <a:t>+ Ca </a:t>
                      </a:r>
                      <a:r>
                        <a:rPr lang="en-US" sz="2800" dirty="0" err="1">
                          <a:effectLst/>
                          <a:latin typeface="Times New Roman" panose="02020603050405020304" pitchFamily="18" charset="0"/>
                          <a:ea typeface="MS Mincho"/>
                          <a:cs typeface="Times New Roman" panose="02020603050405020304" pitchFamily="18" charset="0"/>
                        </a:rPr>
                        <a:t>ngợi</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những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phẩm</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chất</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đạo</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đức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tốt</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đẹp</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của</a:t>
                      </a:r>
                      <a:r>
                        <a:rPr lang="en-US" sz="2800" dirty="0">
                          <a:effectLst/>
                          <a:latin typeface="Times New Roman" panose="02020603050405020304" pitchFamily="18" charset="0"/>
                          <a:ea typeface="MS Mincho"/>
                          <a:cs typeface="Times New Roman" panose="02020603050405020304" pitchFamily="18" charset="0"/>
                        </a:rPr>
                        <a:t> con </a:t>
                      </a:r>
                      <a:r>
                        <a:rPr lang="en-US" sz="2800" dirty="0" err="1">
                          <a:effectLst/>
                          <a:latin typeface="Times New Roman" panose="02020603050405020304" pitchFamily="18" charset="0"/>
                          <a:ea typeface="MS Mincho"/>
                          <a:cs typeface="Times New Roman" panose="02020603050405020304" pitchFamily="18" charset="0"/>
                        </a:rPr>
                        <a:t>người</a:t>
                      </a:r>
                      <a:r>
                        <a:rPr lang="en-US" sz="2800" dirty="0">
                          <a:effectLst/>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Phê</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phán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các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thói</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hư</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tật</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xấu</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trong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xã</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hội</a:t>
                      </a:r>
                      <a:r>
                        <a:rPr lang="en-US" sz="2800" dirty="0">
                          <a:effectLst/>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Thể</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hiện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sâu</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sắc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tinh</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thần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nhân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văn</a:t>
                      </a:r>
                      <a:r>
                        <a:rPr lang="en-US" sz="2800" dirty="0">
                          <a:effectLst/>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Về</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hình</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thức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Đây</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là</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bộ</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môn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nghệ</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thuật</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tổng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hợp</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của</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ngôn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từ</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âm</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nhạc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vũ</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đạo</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tạo</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hình</a:t>
                      </a:r>
                      <a:r>
                        <a:rPr lang="en-US" sz="2800" dirty="0">
                          <a:effectLst/>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bl>
          </a:graphicData>
        </a:graphic>
      </p:graphicFrame>
      <p:pic>
        <p:nvPicPr>
          <p:cNvPr id="7" name="Picture 6"/>
          <p:cNvPicPr>
            <a:picLocks noChangeAspect="1"/>
          </p:cNvPicPr>
          <p:nvPr/>
        </p:nvPicPr>
        <p:blipFill>
          <a:blip r:embed="rId4"/>
          <a:stretch>
            <a:fillRect/>
          </a:stretch>
        </p:blipFill>
        <p:spPr>
          <a:xfrm>
            <a:off x="311785" y="1372235"/>
            <a:ext cx="11516360" cy="5379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3775238" y="57311"/>
            <a:ext cx="6273328" cy="1072989"/>
          </a:xfrm>
          <a:prstGeom prst="rect">
            <a:avLst/>
          </a:prstGeom>
          <a:effectLst>
            <a:glow rad="101600">
              <a:schemeClr val="accent5">
                <a:satMod val="175000"/>
                <a:alpha val="40000"/>
              </a:schemeClr>
            </a:glow>
          </a:effectLst>
        </p:spPr>
      </p:pic>
      <p:sp>
        <p:nvSpPr>
          <p:cNvPr id="6" name="Rectangle 5"/>
          <p:cNvSpPr/>
          <p:nvPr/>
        </p:nvSpPr>
        <p:spPr>
          <a:xfrm>
            <a:off x="660400" y="593805"/>
            <a:ext cx="10858500" cy="1745863"/>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I.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Tìm</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hiểu</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chung</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1.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Nghệ</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thuật</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chèo</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và</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kịch</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bản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chèo</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nvGraphicFramePr>
        <p:xfrm>
          <a:off x="666750" y="1995594"/>
          <a:ext cx="10858500" cy="4416552"/>
        </p:xfrm>
        <a:graphic>
          <a:graphicData uri="http://schemas.openxmlformats.org/drawingml/2006/table">
            <a:tbl>
              <a:tblPr firstRow="1" firstCol="1" bandRow="1"/>
              <a:tblGrid>
                <a:gridCol w="3353023">
                  <a:extLst>
                    <a:ext uri="{9D8B030D-6E8A-4147-A177-3AD203B41FA5}">
                      <a16:colId xmlns:a16="http://schemas.microsoft.com/office/drawing/2014/main" val="20000"/>
                    </a:ext>
                  </a:extLst>
                </a:gridCol>
                <a:gridCol w="7505477">
                  <a:extLst>
                    <a:ext uri="{9D8B030D-6E8A-4147-A177-3AD203B41FA5}">
                      <a16:colId xmlns:a16="http://schemas.microsoft.com/office/drawing/2014/main" val="20001"/>
                    </a:ext>
                  </a:extLst>
                </a:gridCol>
              </a:tblGrid>
              <a:tr h="0">
                <a:tc>
                  <a:txBody>
                    <a:bodyPr/>
                    <a:lstStyle/>
                    <a:p>
                      <a:pPr>
                        <a:lnSpc>
                          <a:spcPct val="115000"/>
                        </a:lnSpc>
                        <a:spcAft>
                          <a:spcPts val="0"/>
                        </a:spcAft>
                      </a:pPr>
                      <a:r>
                        <a:rPr lang="en-US" alt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 Những vở chèo cổ đặc sắc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2800" i="1" dirty="0" err="1">
                          <a:effectLst/>
                          <a:latin typeface="Times New Roman" panose="02020603050405020304" pitchFamily="18" charset="0"/>
                          <a:ea typeface="MS Mincho"/>
                          <a:cs typeface="Times New Roman" panose="02020603050405020304" pitchFamily="18" charset="0"/>
                        </a:rPr>
                        <a:t>Quan</a:t>
                      </a:r>
                      <a:r>
                        <a:rPr lang="en-US" sz="2800" i="1" dirty="0">
                          <a:effectLst/>
                          <a:latin typeface="Times New Roman" panose="02020603050405020304" pitchFamily="18" charset="0"/>
                          <a:ea typeface="MS Mincho"/>
                          <a:cs typeface="Times New Roman" panose="02020603050405020304" pitchFamily="18" charset="0"/>
                        </a:rPr>
                        <a:t> </a:t>
                      </a:r>
                      <a:r>
                        <a:rPr lang="en-US" sz="2800" i="1" dirty="0" err="1">
                          <a:effectLst/>
                          <a:latin typeface="Times New Roman" panose="02020603050405020304" pitchFamily="18" charset="0"/>
                          <a:ea typeface="MS Mincho"/>
                          <a:cs typeface="Times New Roman" panose="02020603050405020304" pitchFamily="18" charset="0"/>
                        </a:rPr>
                        <a:t>Âm</a:t>
                      </a:r>
                      <a:r>
                        <a:rPr lang="en-US" sz="2800" i="1" dirty="0">
                          <a:effectLst/>
                          <a:latin typeface="Times New Roman" panose="02020603050405020304" pitchFamily="18" charset="0"/>
                          <a:ea typeface="MS Mincho"/>
                          <a:cs typeface="Times New Roman" panose="02020603050405020304" pitchFamily="18" charset="0"/>
                        </a:rPr>
                        <a:t> </a:t>
                      </a:r>
                      <a:r>
                        <a:rPr lang="en-US" sz="2800" i="1" dirty="0" err="1">
                          <a:effectLst/>
                          <a:latin typeface="Times New Roman" panose="02020603050405020304" pitchFamily="18" charset="0"/>
                          <a:ea typeface="MS Mincho"/>
                          <a:cs typeface="Times New Roman" panose="02020603050405020304" pitchFamily="18" charset="0"/>
                        </a:rPr>
                        <a:t>Thị</a:t>
                      </a:r>
                      <a:r>
                        <a:rPr lang="en-US" sz="2800" i="1" dirty="0">
                          <a:effectLst/>
                          <a:latin typeface="Times New Roman" panose="02020603050405020304" pitchFamily="18" charset="0"/>
                          <a:ea typeface="MS Mincho"/>
                          <a:cs typeface="Times New Roman" panose="02020603050405020304" pitchFamily="18" charset="0"/>
                        </a:rPr>
                        <a:t> </a:t>
                      </a:r>
                      <a:r>
                        <a:rPr lang="en-US" sz="2800" i="1" dirty="0" err="1">
                          <a:effectLst/>
                          <a:latin typeface="Times New Roman" panose="02020603050405020304" pitchFamily="18" charset="0"/>
                          <a:ea typeface="MS Mincho"/>
                          <a:cs typeface="Times New Roman" panose="02020603050405020304" pitchFamily="18" charset="0"/>
                        </a:rPr>
                        <a:t>Kính</a:t>
                      </a:r>
                      <a:r>
                        <a:rPr lang="en-US" sz="2800" i="1" dirty="0">
                          <a:effectLst/>
                          <a:latin typeface="Times New Roman" panose="02020603050405020304" pitchFamily="18" charset="0"/>
                          <a:ea typeface="MS Mincho"/>
                          <a:cs typeface="Times New Roman" panose="02020603050405020304" pitchFamily="18" charset="0"/>
                        </a:rPr>
                        <a:t>, </a:t>
                      </a:r>
                      <a:r>
                        <a:rPr lang="en-US" sz="2800" i="1" dirty="0" err="1">
                          <a:effectLst/>
                          <a:latin typeface="Times New Roman" panose="02020603050405020304" pitchFamily="18" charset="0"/>
                          <a:ea typeface="MS Mincho"/>
                          <a:cs typeface="Times New Roman" panose="02020603050405020304" pitchFamily="18" charset="0"/>
                        </a:rPr>
                        <a:t>Lưu</a:t>
                      </a:r>
                      <a:r>
                        <a:rPr lang="en-US" sz="2800" i="1" dirty="0">
                          <a:effectLst/>
                          <a:latin typeface="Times New Roman" panose="02020603050405020304" pitchFamily="18" charset="0"/>
                          <a:ea typeface="MS Mincho"/>
                          <a:cs typeface="Times New Roman" panose="02020603050405020304" pitchFamily="18" charset="0"/>
                        </a:rPr>
                        <a:t> </a:t>
                      </a:r>
                      <a:r>
                        <a:rPr lang="en-US" sz="2800" i="1" dirty="0" err="1">
                          <a:effectLst/>
                          <a:latin typeface="Times New Roman" panose="02020603050405020304" pitchFamily="18" charset="0"/>
                          <a:ea typeface="MS Mincho"/>
                          <a:cs typeface="Times New Roman" panose="02020603050405020304" pitchFamily="18" charset="0"/>
                        </a:rPr>
                        <a:t>Bình</a:t>
                      </a:r>
                      <a:r>
                        <a:rPr lang="en-US" sz="2800" i="1" dirty="0">
                          <a:effectLst/>
                          <a:latin typeface="Times New Roman" panose="02020603050405020304" pitchFamily="18" charset="0"/>
                          <a:ea typeface="MS Mincho"/>
                          <a:cs typeface="Times New Roman" panose="02020603050405020304" pitchFamily="18" charset="0"/>
                        </a:rPr>
                        <a:t> – </a:t>
                      </a:r>
                      <a:r>
                        <a:rPr lang="en-US" sz="2800" i="1" dirty="0" err="1">
                          <a:effectLst/>
                          <a:latin typeface="Times New Roman" panose="02020603050405020304" pitchFamily="18" charset="0"/>
                          <a:ea typeface="MS Mincho"/>
                          <a:cs typeface="Times New Roman" panose="02020603050405020304" pitchFamily="18" charset="0"/>
                        </a:rPr>
                        <a:t>Dương</a:t>
                      </a:r>
                      <a:r>
                        <a:rPr lang="en-US" sz="2800" i="1" dirty="0">
                          <a:effectLst/>
                          <a:latin typeface="Times New Roman" panose="02020603050405020304" pitchFamily="18" charset="0"/>
                          <a:ea typeface="MS Mincho"/>
                          <a:cs typeface="Times New Roman" panose="02020603050405020304" pitchFamily="18" charset="0"/>
                        </a:rPr>
                        <a:t> </a:t>
                      </a:r>
                      <a:r>
                        <a:rPr lang="en-US" sz="2800" i="1" dirty="0" err="1">
                          <a:effectLst/>
                          <a:latin typeface="Times New Roman" panose="02020603050405020304" pitchFamily="18" charset="0"/>
                          <a:ea typeface="MS Mincho"/>
                          <a:cs typeface="Times New Roman" panose="02020603050405020304" pitchFamily="18" charset="0"/>
                        </a:rPr>
                        <a:t>Lễ</a:t>
                      </a:r>
                      <a:r>
                        <a:rPr lang="en-US" sz="2800" i="1" dirty="0">
                          <a:effectLst/>
                          <a:latin typeface="Times New Roman" panose="02020603050405020304" pitchFamily="18" charset="0"/>
                          <a:ea typeface="MS Mincho"/>
                          <a:cs typeface="Times New Roman" panose="02020603050405020304" pitchFamily="18" charset="0"/>
                        </a:rPr>
                        <a:t>, Kim </a:t>
                      </a:r>
                      <a:r>
                        <a:rPr lang="en-US" sz="2800" i="1" dirty="0" err="1">
                          <a:effectLst/>
                          <a:latin typeface="Times New Roman" panose="02020603050405020304" pitchFamily="18" charset="0"/>
                          <a:ea typeface="MS Mincho"/>
                          <a:cs typeface="Times New Roman" panose="02020603050405020304" pitchFamily="18" charset="0"/>
                        </a:rPr>
                        <a:t>Nham</a:t>
                      </a:r>
                      <a:r>
                        <a:rPr lang="en-US" sz="2800" i="1" dirty="0">
                          <a:effectLst/>
                          <a:latin typeface="Times New Roman" panose="02020603050405020304" pitchFamily="18" charset="0"/>
                          <a:ea typeface="MS Mincho"/>
                          <a:cs typeface="Times New Roman" panose="02020603050405020304" pitchFamily="18" charset="0"/>
                        </a:rPr>
                        <a:t>, </a:t>
                      </a:r>
                      <a:r>
                        <a:rPr lang="en-US" sz="2800" i="1" dirty="0" err="1">
                          <a:effectLst/>
                          <a:latin typeface="Times New Roman" panose="02020603050405020304" pitchFamily="18" charset="0"/>
                          <a:ea typeface="MS Mincho"/>
                          <a:cs typeface="Times New Roman" panose="02020603050405020304" pitchFamily="18" charset="0"/>
                        </a:rPr>
                        <a:t>Trương</a:t>
                      </a:r>
                      <a:r>
                        <a:rPr lang="en-US" sz="2800" i="1" dirty="0">
                          <a:effectLst/>
                          <a:latin typeface="Times New Roman" panose="02020603050405020304" pitchFamily="18" charset="0"/>
                          <a:ea typeface="MS Mincho"/>
                          <a:cs typeface="Times New Roman" panose="02020603050405020304" pitchFamily="18" charset="0"/>
                        </a:rPr>
                        <a:t> </a:t>
                      </a:r>
                      <a:r>
                        <a:rPr lang="en-US" sz="2800" i="1" dirty="0" err="1">
                          <a:effectLst/>
                          <a:latin typeface="Times New Roman" panose="02020603050405020304" pitchFamily="18" charset="0"/>
                          <a:ea typeface="MS Mincho"/>
                          <a:cs typeface="Times New Roman" panose="02020603050405020304" pitchFamily="18" charset="0"/>
                        </a:rPr>
                        <a:t>Viên</a:t>
                      </a:r>
                      <a:r>
                        <a:rPr lang="en-US" sz="2800" i="1" dirty="0">
                          <a:effectLst/>
                          <a:latin typeface="Times New Roman" panose="02020603050405020304" pitchFamily="18" charset="0"/>
                          <a:ea typeface="MS Mincho"/>
                          <a:cs typeface="Times New Roman" panose="02020603050405020304" pitchFamily="18" charset="0"/>
                        </a:rPr>
                        <a:t>, </a:t>
                      </a:r>
                      <a:r>
                        <a:rPr lang="en-US" sz="2800" i="1" dirty="0" err="1">
                          <a:effectLst/>
                          <a:latin typeface="Times New Roman" panose="02020603050405020304" pitchFamily="18" charset="0"/>
                          <a:ea typeface="MS Mincho"/>
                          <a:cs typeface="Times New Roman" panose="02020603050405020304" pitchFamily="18" charset="0"/>
                        </a:rPr>
                        <a:t>Từ</a:t>
                      </a:r>
                      <a:r>
                        <a:rPr lang="en-US" sz="2800" i="1" dirty="0">
                          <a:effectLst/>
                          <a:latin typeface="Times New Roman" panose="02020603050405020304" pitchFamily="18" charset="0"/>
                          <a:ea typeface="MS Mincho"/>
                          <a:cs typeface="Times New Roman" panose="02020603050405020304" pitchFamily="18" charset="0"/>
                        </a:rPr>
                        <a:t> </a:t>
                      </a:r>
                      <a:r>
                        <a:rPr lang="en-US" sz="2800" i="1" dirty="0" err="1">
                          <a:effectLst/>
                          <a:latin typeface="Times New Roman" panose="02020603050405020304" pitchFamily="18" charset="0"/>
                          <a:ea typeface="MS Mincho"/>
                          <a:cs typeface="Times New Roman" panose="02020603050405020304" pitchFamily="18" charset="0"/>
                        </a:rPr>
                        <a:t>Thức</a:t>
                      </a:r>
                      <a:r>
                        <a:rPr lang="en-US" sz="2800" dirty="0">
                          <a:effectLst/>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a:lnSpc>
                          <a:spcPct val="115000"/>
                        </a:lnSpc>
                        <a:spcAft>
                          <a:spcPts val="0"/>
                        </a:spcAft>
                      </a:pPr>
                      <a:r>
                        <a:rPr lang="en-US" altLang="pt-BR" sz="2800" b="1">
                          <a:effectLst/>
                          <a:latin typeface="Times New Roman" panose="02020603050405020304" pitchFamily="18" charset="0"/>
                          <a:ea typeface="Times New Roman" panose="02020603050405020304" pitchFamily="18" charset="0"/>
                          <a:cs typeface="Times New Roman" panose="02020603050405020304" pitchFamily="18" charset="0"/>
                        </a:rPr>
                        <a:t>e</a:t>
                      </a: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 Thế nào là kịch bản chèo?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Kịch</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bản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chèo</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là</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phần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nội</a:t>
                      </a:r>
                      <a:r>
                        <a:rPr lang="en-US" sz="2800" dirty="0">
                          <a:effectLst/>
                          <a:latin typeface="Times New Roman" panose="02020603050405020304" pitchFamily="18" charset="0"/>
                          <a:ea typeface="MS Mincho"/>
                          <a:cs typeface="Times New Roman" panose="02020603050405020304" pitchFamily="18" charset="0"/>
                        </a:rPr>
                        <a:t> dung </a:t>
                      </a:r>
                      <a:r>
                        <a:rPr lang="en-US" sz="2800" dirty="0" err="1">
                          <a:effectLst/>
                          <a:latin typeface="Times New Roman" panose="02020603050405020304" pitchFamily="18" charset="0"/>
                          <a:ea typeface="MS Mincho"/>
                          <a:cs typeface="Times New Roman" panose="02020603050405020304" pitchFamily="18" charset="0"/>
                        </a:rPr>
                        <a:t>chính</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của</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vở</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diễn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thường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lấy</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các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truyện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cổ</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tích</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truyện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Nôm</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truyện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cười</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được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các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nghệ</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nhân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hoặc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nhà</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sưu</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tầm</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nghiên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cứu</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ghi</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chép</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lại</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thành</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văn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bản</a:t>
                      </a:r>
                      <a:r>
                        <a:rPr lang="en-US" sz="2800" dirty="0">
                          <a:effectLst/>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Kịch</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bản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chèo</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có</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cốt</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truyện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nhân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vật</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kèm</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lời</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thoại</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và</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các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chỉ</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dẫn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về</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bối</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cảnh</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trang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phục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hoạt</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động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trên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sân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khấu</a:t>
                      </a:r>
                      <a:r>
                        <a:rPr lang="en-US" sz="2800" dirty="0">
                          <a:effectLst/>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4"/>
          <a:stretch>
            <a:fillRect/>
          </a:stretch>
        </p:blipFill>
        <p:spPr>
          <a:xfrm>
            <a:off x="351155" y="1590675"/>
            <a:ext cx="11516360" cy="5100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3|1.3|0.7|0.7|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4749</Words>
  <Application>Microsoft Office PowerPoint</Application>
  <PresentationFormat>Widescreen</PresentationFormat>
  <Paragraphs>582</Paragraphs>
  <Slides>53</Slides>
  <Notes>1</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53</vt:i4>
      </vt:variant>
    </vt:vector>
  </HeadingPairs>
  <TitlesOfParts>
    <vt:vector size="63" baseType="lpstr">
      <vt:lpstr>#9Slide05 Smoothy Cursive</vt:lpstr>
      <vt:lpstr>Arial</vt:lpstr>
      <vt:lpstr>Calibri</vt:lpstr>
      <vt:lpstr>Calibri Light</vt:lpstr>
      <vt:lpstr>Magneto</vt:lpstr>
      <vt:lpstr>Mistral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Mr Manh</cp:lastModifiedBy>
  <cp:revision>76</cp:revision>
  <dcterms:created xsi:type="dcterms:W3CDTF">2022-05-29T21:13:00Z</dcterms:created>
  <dcterms:modified xsi:type="dcterms:W3CDTF">2024-12-12T15:17:36Z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BD41ABE12E174E4E9E95877FEAE8D154_12</vt:lpwstr>
  </property>
  <property fmtid="{D5CDD505-2E9C-101B-9397-08002B2CF9AE}" pid="3" name="KSOProductBuildVer">
    <vt:lpwstr>1033-12.2.0.19307</vt:lpwstr>
  </property>
</Properties>
</file>